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1" r:id="rId2"/>
    <p:sldId id="271" r:id="rId3"/>
    <p:sldId id="278" r:id="rId4"/>
    <p:sldId id="291" r:id="rId5"/>
    <p:sldId id="277" r:id="rId6"/>
    <p:sldId id="269" r:id="rId7"/>
    <p:sldId id="272" r:id="rId8"/>
    <p:sldId id="273" r:id="rId9"/>
    <p:sldId id="290" r:id="rId10"/>
    <p:sldId id="274" r:id="rId11"/>
    <p:sldId id="276" r:id="rId12"/>
    <p:sldId id="275" r:id="rId13"/>
    <p:sldId id="286" r:id="rId14"/>
    <p:sldId id="287" r:id="rId15"/>
    <p:sldId id="289" r:id="rId16"/>
    <p:sldId id="279" r:id="rId17"/>
    <p:sldId id="281" r:id="rId18"/>
    <p:sldId id="288" r:id="rId19"/>
    <p:sldId id="282" r:id="rId20"/>
    <p:sldId id="285" r:id="rId21"/>
    <p:sldId id="29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9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78185" autoAdjust="0"/>
  </p:normalViewPr>
  <p:slideViewPr>
    <p:cSldViewPr snapToGrid="0">
      <p:cViewPr varScale="1">
        <p:scale>
          <a:sx n="67" d="100"/>
          <a:sy n="67" d="100"/>
        </p:scale>
        <p:origin x="1255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qbal Khan (FABRIC)" userId="12854116-15bd-41a4-a958-e2e6caa8c957" providerId="ADAL" clId="{ABFE1F4E-7E2F-4A15-A17D-7C345485E0E9}"/>
    <pc:docChg chg="custSel delSld modSld">
      <pc:chgData name="Iqbal Khan (FABRIC)" userId="12854116-15bd-41a4-a958-e2e6caa8c957" providerId="ADAL" clId="{ABFE1F4E-7E2F-4A15-A17D-7C345485E0E9}" dt="2025-03-10T12:26:08.525" v="15" actId="47"/>
      <pc:docMkLst>
        <pc:docMk/>
      </pc:docMkLst>
      <pc:sldChg chg="modNotes">
        <pc:chgData name="Iqbal Khan (FABRIC)" userId="12854116-15bd-41a4-a958-e2e6caa8c957" providerId="ADAL" clId="{ABFE1F4E-7E2F-4A15-A17D-7C345485E0E9}" dt="2025-03-08T14:20:13.548" v="1" actId="368"/>
        <pc:sldMkLst>
          <pc:docMk/>
          <pc:sldMk cId="4049822668" sldId="261"/>
        </pc:sldMkLst>
      </pc:sldChg>
      <pc:sldChg chg="modNotes">
        <pc:chgData name="Iqbal Khan (FABRIC)" userId="12854116-15bd-41a4-a958-e2e6caa8c957" providerId="ADAL" clId="{ABFE1F4E-7E2F-4A15-A17D-7C345485E0E9}" dt="2025-03-08T14:20:13.585" v="3" actId="368"/>
        <pc:sldMkLst>
          <pc:docMk/>
          <pc:sldMk cId="4164166654" sldId="271"/>
        </pc:sldMkLst>
      </pc:sldChg>
      <pc:sldChg chg="modNotes">
        <pc:chgData name="Iqbal Khan (FABRIC)" userId="12854116-15bd-41a4-a958-e2e6caa8c957" providerId="ADAL" clId="{ABFE1F4E-7E2F-4A15-A17D-7C345485E0E9}" dt="2025-03-08T14:20:13.643" v="7" actId="368"/>
        <pc:sldMkLst>
          <pc:docMk/>
          <pc:sldMk cId="869517577" sldId="272"/>
        </pc:sldMkLst>
      </pc:sldChg>
      <pc:sldChg chg="modNotes">
        <pc:chgData name="Iqbal Khan (FABRIC)" userId="12854116-15bd-41a4-a958-e2e6caa8c957" providerId="ADAL" clId="{ABFE1F4E-7E2F-4A15-A17D-7C345485E0E9}" dt="2025-03-08T14:20:13.625" v="5" actId="368"/>
        <pc:sldMkLst>
          <pc:docMk/>
          <pc:sldMk cId="1613101044" sldId="277"/>
        </pc:sldMkLst>
      </pc:sldChg>
      <pc:sldChg chg="del modNotes">
        <pc:chgData name="Iqbal Khan (FABRIC)" userId="12854116-15bd-41a4-a958-e2e6caa8c957" providerId="ADAL" clId="{ABFE1F4E-7E2F-4A15-A17D-7C345485E0E9}" dt="2025-03-08T14:20:33.858" v="14" actId="47"/>
        <pc:sldMkLst>
          <pc:docMk/>
          <pc:sldMk cId="916032805" sldId="280"/>
        </pc:sldMkLst>
      </pc:sldChg>
      <pc:sldChg chg="del">
        <pc:chgData name="Iqbal Khan (FABRIC)" userId="12854116-15bd-41a4-a958-e2e6caa8c957" providerId="ADAL" clId="{ABFE1F4E-7E2F-4A15-A17D-7C345485E0E9}" dt="2025-03-10T12:26:08.525" v="15" actId="47"/>
        <pc:sldMkLst>
          <pc:docMk/>
          <pc:sldMk cId="594033675" sldId="284"/>
        </pc:sldMkLst>
      </pc:sldChg>
      <pc:sldChg chg="modNotes">
        <pc:chgData name="Iqbal Khan (FABRIC)" userId="12854116-15bd-41a4-a958-e2e6caa8c957" providerId="ADAL" clId="{ABFE1F4E-7E2F-4A15-A17D-7C345485E0E9}" dt="2025-03-08T14:20:13.842" v="9" actId="368"/>
        <pc:sldMkLst>
          <pc:docMk/>
          <pc:sldMk cId="1497075260" sldId="287"/>
        </pc:sldMkLst>
      </pc:sldChg>
      <pc:sldChg chg="modNotes">
        <pc:chgData name="Iqbal Khan (FABRIC)" userId="12854116-15bd-41a4-a958-e2e6caa8c957" providerId="ADAL" clId="{ABFE1F4E-7E2F-4A15-A17D-7C345485E0E9}" dt="2025-03-08T14:20:13.932" v="11" actId="368"/>
        <pc:sldMkLst>
          <pc:docMk/>
          <pc:sldMk cId="2136788352" sldId="289"/>
        </pc:sldMkLst>
      </pc:sldChg>
    </pc:docChg>
  </pc:docChgLst>
  <pc:docChgLst>
    <pc:chgData name="Iqbal Khan (FABRIC)" userId="12854116-15bd-41a4-a958-e2e6caa8c957" providerId="ADAL" clId="{D8A799FD-A3EA-4D25-AE11-4628597A2AC6}"/>
    <pc:docChg chg="undo redo custSel addSld delSld modSld sldOrd">
      <pc:chgData name="Iqbal Khan (FABRIC)" userId="12854116-15bd-41a4-a958-e2e6caa8c957" providerId="ADAL" clId="{D8A799FD-A3EA-4D25-AE11-4628597A2AC6}" dt="2025-03-08T10:36:23.240" v="4058" actId="27636"/>
      <pc:docMkLst>
        <pc:docMk/>
      </pc:docMkLst>
      <pc:sldChg chg="modSp mod modNotesTx">
        <pc:chgData name="Iqbal Khan (FABRIC)" userId="12854116-15bd-41a4-a958-e2e6caa8c957" providerId="ADAL" clId="{D8A799FD-A3EA-4D25-AE11-4628597A2AC6}" dt="2025-03-08T10:36:23.240" v="4058" actId="27636"/>
        <pc:sldMkLst>
          <pc:docMk/>
          <pc:sldMk cId="4049822668" sldId="261"/>
        </pc:sldMkLst>
        <pc:spChg chg="mod">
          <ac:chgData name="Iqbal Khan (FABRIC)" userId="12854116-15bd-41a4-a958-e2e6caa8c957" providerId="ADAL" clId="{D8A799FD-A3EA-4D25-AE11-4628597A2AC6}" dt="2025-02-28T21:49:24.724" v="2" actId="242"/>
          <ac:spMkLst>
            <pc:docMk/>
            <pc:sldMk cId="4049822668" sldId="261"/>
            <ac:spMk id="2" creationId="{889E657B-4D32-2B3D-9FE5-B92724AEAFAE}"/>
          </ac:spMkLst>
        </pc:spChg>
        <pc:spChg chg="mod">
          <ac:chgData name="Iqbal Khan (FABRIC)" userId="12854116-15bd-41a4-a958-e2e6caa8c957" providerId="ADAL" clId="{D8A799FD-A3EA-4D25-AE11-4628597A2AC6}" dt="2025-03-08T10:36:23.240" v="4058" actId="27636"/>
          <ac:spMkLst>
            <pc:docMk/>
            <pc:sldMk cId="4049822668" sldId="261"/>
            <ac:spMk id="3" creationId="{42031285-D413-E145-6295-E8114A33E13B}"/>
          </ac:spMkLst>
        </pc:spChg>
      </pc:sldChg>
      <pc:sldChg chg="modSp add del mod">
        <pc:chgData name="Iqbal Khan (FABRIC)" userId="12854116-15bd-41a4-a958-e2e6caa8c957" providerId="ADAL" clId="{D8A799FD-A3EA-4D25-AE11-4628597A2AC6}" dt="2025-03-08T07:53:33.882" v="2318" actId="20577"/>
        <pc:sldMkLst>
          <pc:docMk/>
          <pc:sldMk cId="3644016809" sldId="269"/>
        </pc:sldMkLst>
        <pc:spChg chg="mod">
          <ac:chgData name="Iqbal Khan (FABRIC)" userId="12854116-15bd-41a4-a958-e2e6caa8c957" providerId="ADAL" clId="{D8A799FD-A3EA-4D25-AE11-4628597A2AC6}" dt="2025-03-08T07:53:33.882" v="2318" actId="20577"/>
          <ac:spMkLst>
            <pc:docMk/>
            <pc:sldMk cId="3644016809" sldId="269"/>
            <ac:spMk id="5" creationId="{16F62582-09FB-82DE-EE84-0E928DE92042}"/>
          </ac:spMkLst>
        </pc:spChg>
      </pc:sldChg>
      <pc:sldChg chg="ord modNotesTx">
        <pc:chgData name="Iqbal Khan (FABRIC)" userId="12854116-15bd-41a4-a958-e2e6caa8c957" providerId="ADAL" clId="{D8A799FD-A3EA-4D25-AE11-4628597A2AC6}" dt="2025-03-08T09:40:08.892" v="3111" actId="20577"/>
        <pc:sldMkLst>
          <pc:docMk/>
          <pc:sldMk cId="4164166654" sldId="271"/>
        </pc:sldMkLst>
      </pc:sldChg>
      <pc:sldChg chg="modNotesTx">
        <pc:chgData name="Iqbal Khan (FABRIC)" userId="12854116-15bd-41a4-a958-e2e6caa8c957" providerId="ADAL" clId="{D8A799FD-A3EA-4D25-AE11-4628597A2AC6}" dt="2025-03-08T07:09:43.203" v="2105" actId="20577"/>
        <pc:sldMkLst>
          <pc:docMk/>
          <pc:sldMk cId="869517577" sldId="272"/>
        </pc:sldMkLst>
      </pc:sldChg>
      <pc:sldChg chg="modSp">
        <pc:chgData name="Iqbal Khan (FABRIC)" userId="12854116-15bd-41a4-a958-e2e6caa8c957" providerId="ADAL" clId="{D8A799FD-A3EA-4D25-AE11-4628597A2AC6}" dt="2025-03-07T21:57:26.460" v="109" actId="2711"/>
        <pc:sldMkLst>
          <pc:docMk/>
          <pc:sldMk cId="787612903" sldId="273"/>
        </pc:sldMkLst>
        <pc:graphicFrameChg chg="mod">
          <ac:chgData name="Iqbal Khan (FABRIC)" userId="12854116-15bd-41a4-a958-e2e6caa8c957" providerId="ADAL" clId="{D8A799FD-A3EA-4D25-AE11-4628597A2AC6}" dt="2025-03-07T21:57:26.460" v="109" actId="2711"/>
          <ac:graphicFrameMkLst>
            <pc:docMk/>
            <pc:sldMk cId="787612903" sldId="273"/>
            <ac:graphicFrameMk id="3" creationId="{75D4B580-AE86-837F-FF2A-868BA50BC6A3}"/>
          </ac:graphicFrameMkLst>
        </pc:graphicFrameChg>
      </pc:sldChg>
      <pc:sldChg chg="addSp delSp modSp mod">
        <pc:chgData name="Iqbal Khan (FABRIC)" userId="12854116-15bd-41a4-a958-e2e6caa8c957" providerId="ADAL" clId="{D8A799FD-A3EA-4D25-AE11-4628597A2AC6}" dt="2025-02-28T22:22:34.263" v="55" actId="242"/>
        <pc:sldMkLst>
          <pc:docMk/>
          <pc:sldMk cId="408613177" sldId="275"/>
        </pc:sldMkLst>
        <pc:spChg chg="mod">
          <ac:chgData name="Iqbal Khan (FABRIC)" userId="12854116-15bd-41a4-a958-e2e6caa8c957" providerId="ADAL" clId="{D8A799FD-A3EA-4D25-AE11-4628597A2AC6}" dt="2025-02-28T22:22:34.263" v="55" actId="242"/>
          <ac:spMkLst>
            <pc:docMk/>
            <pc:sldMk cId="408613177" sldId="275"/>
            <ac:spMk id="4" creationId="{3B17CBC3-9974-F678-6297-52F0F33F4CE3}"/>
          </ac:spMkLst>
        </pc:spChg>
        <pc:spChg chg="mod">
          <ac:chgData name="Iqbal Khan (FABRIC)" userId="12854116-15bd-41a4-a958-e2e6caa8c957" providerId="ADAL" clId="{D8A799FD-A3EA-4D25-AE11-4628597A2AC6}" dt="2025-02-28T22:22:20.668" v="53" actId="14100"/>
          <ac:spMkLst>
            <pc:docMk/>
            <pc:sldMk cId="408613177" sldId="275"/>
            <ac:spMk id="7" creationId="{31459745-DEBE-FC92-6D76-14C3EF8DF8ED}"/>
          </ac:spMkLst>
        </pc:spChg>
        <pc:spChg chg="mod">
          <ac:chgData name="Iqbal Khan (FABRIC)" userId="12854116-15bd-41a4-a958-e2e6caa8c957" providerId="ADAL" clId="{D8A799FD-A3EA-4D25-AE11-4628597A2AC6}" dt="2025-02-28T22:22:20.668" v="53" actId="14100"/>
          <ac:spMkLst>
            <pc:docMk/>
            <pc:sldMk cId="408613177" sldId="275"/>
            <ac:spMk id="11" creationId="{6853EC1C-3E71-14BE-F586-3820550D3BC9}"/>
          </ac:spMkLst>
        </pc:spChg>
        <pc:spChg chg="mod">
          <ac:chgData name="Iqbal Khan (FABRIC)" userId="12854116-15bd-41a4-a958-e2e6caa8c957" providerId="ADAL" clId="{D8A799FD-A3EA-4D25-AE11-4628597A2AC6}" dt="2025-02-28T22:22:20.668" v="53" actId="14100"/>
          <ac:spMkLst>
            <pc:docMk/>
            <pc:sldMk cId="408613177" sldId="275"/>
            <ac:spMk id="13" creationId="{EBC4614A-2DB9-822C-5B44-7CFC438F46B6}"/>
          </ac:spMkLst>
        </pc:spChg>
        <pc:grpChg chg="add mod">
          <ac:chgData name="Iqbal Khan (FABRIC)" userId="12854116-15bd-41a4-a958-e2e6caa8c957" providerId="ADAL" clId="{D8A799FD-A3EA-4D25-AE11-4628597A2AC6}" dt="2025-02-28T22:22:20.668" v="53" actId="14100"/>
          <ac:grpSpMkLst>
            <pc:docMk/>
            <pc:sldMk cId="408613177" sldId="275"/>
            <ac:grpSpMk id="3" creationId="{C62E99E8-FE53-DDBA-22B3-49646568C730}"/>
          </ac:grpSpMkLst>
        </pc:grpChg>
        <pc:graphicFrameChg chg="mod">
          <ac:chgData name="Iqbal Khan (FABRIC)" userId="12854116-15bd-41a4-a958-e2e6caa8c957" providerId="ADAL" clId="{D8A799FD-A3EA-4D25-AE11-4628597A2AC6}" dt="2025-02-28T22:22:20.668" v="53" actId="14100"/>
          <ac:graphicFrameMkLst>
            <pc:docMk/>
            <pc:sldMk cId="408613177" sldId="275"/>
            <ac:graphicFrameMk id="6" creationId="{E55DBC23-43F8-5A88-F667-2BFE716DF251}"/>
          </ac:graphicFrameMkLst>
        </pc:graphicFrameChg>
        <pc:picChg chg="mod">
          <ac:chgData name="Iqbal Khan (FABRIC)" userId="12854116-15bd-41a4-a958-e2e6caa8c957" providerId="ADAL" clId="{D8A799FD-A3EA-4D25-AE11-4628597A2AC6}" dt="2025-02-28T22:22:20.668" v="53" actId="14100"/>
          <ac:picMkLst>
            <pc:docMk/>
            <pc:sldMk cId="408613177" sldId="275"/>
            <ac:picMk id="8" creationId="{78EA38DE-5355-E5C1-7B92-777214153C03}"/>
          </ac:picMkLst>
        </pc:picChg>
        <pc:picChg chg="mod">
          <ac:chgData name="Iqbal Khan (FABRIC)" userId="12854116-15bd-41a4-a958-e2e6caa8c957" providerId="ADAL" clId="{D8A799FD-A3EA-4D25-AE11-4628597A2AC6}" dt="2025-02-28T22:22:20.668" v="53" actId="14100"/>
          <ac:picMkLst>
            <pc:docMk/>
            <pc:sldMk cId="408613177" sldId="275"/>
            <ac:picMk id="9" creationId="{D83BA47F-BC72-6AB8-CFA5-7ED4B201B970}"/>
          </ac:picMkLst>
        </pc:picChg>
        <pc:picChg chg="mod">
          <ac:chgData name="Iqbal Khan (FABRIC)" userId="12854116-15bd-41a4-a958-e2e6caa8c957" providerId="ADAL" clId="{D8A799FD-A3EA-4D25-AE11-4628597A2AC6}" dt="2025-02-28T22:22:20.668" v="53" actId="14100"/>
          <ac:picMkLst>
            <pc:docMk/>
            <pc:sldMk cId="408613177" sldId="275"/>
            <ac:picMk id="10" creationId="{70EB0215-6DAC-4375-25D7-F6D6047E1DBC}"/>
          </ac:picMkLst>
        </pc:picChg>
        <pc:picChg chg="mod">
          <ac:chgData name="Iqbal Khan (FABRIC)" userId="12854116-15bd-41a4-a958-e2e6caa8c957" providerId="ADAL" clId="{D8A799FD-A3EA-4D25-AE11-4628597A2AC6}" dt="2025-02-28T22:22:20.668" v="53" actId="14100"/>
          <ac:picMkLst>
            <pc:docMk/>
            <pc:sldMk cId="408613177" sldId="275"/>
            <ac:picMk id="12" creationId="{2E1951CC-0BF4-A1AA-249D-BCF5B0114695}"/>
          </ac:picMkLst>
        </pc:picChg>
        <pc:picChg chg="mod">
          <ac:chgData name="Iqbal Khan (FABRIC)" userId="12854116-15bd-41a4-a958-e2e6caa8c957" providerId="ADAL" clId="{D8A799FD-A3EA-4D25-AE11-4628597A2AC6}" dt="2025-02-28T22:22:20.668" v="53" actId="14100"/>
          <ac:picMkLst>
            <pc:docMk/>
            <pc:sldMk cId="408613177" sldId="275"/>
            <ac:picMk id="14" creationId="{16D3CA93-5734-63B1-6EFE-8B1E7A63058C}"/>
          </ac:picMkLst>
        </pc:picChg>
      </pc:sldChg>
      <pc:sldChg chg="addSp delSp modSp mod ord">
        <pc:chgData name="Iqbal Khan (FABRIC)" userId="12854116-15bd-41a4-a958-e2e6caa8c957" providerId="ADAL" clId="{D8A799FD-A3EA-4D25-AE11-4628597A2AC6}" dt="2025-03-08T06:58:10.002" v="952"/>
        <pc:sldMkLst>
          <pc:docMk/>
          <pc:sldMk cId="2806025171" sldId="276"/>
        </pc:sldMkLst>
        <pc:spChg chg="mod">
          <ac:chgData name="Iqbal Khan (FABRIC)" userId="12854116-15bd-41a4-a958-e2e6caa8c957" providerId="ADAL" clId="{D8A799FD-A3EA-4D25-AE11-4628597A2AC6}" dt="2025-03-07T21:56:42.406" v="102" actId="20577"/>
          <ac:spMkLst>
            <pc:docMk/>
            <pc:sldMk cId="2806025171" sldId="276"/>
            <ac:spMk id="4" creationId="{FABB449C-72B7-E70E-6D9E-7733F89B8380}"/>
          </ac:spMkLst>
        </pc:spChg>
        <pc:graphicFrameChg chg="add mod">
          <ac:chgData name="Iqbal Khan (FABRIC)" userId="12854116-15bd-41a4-a958-e2e6caa8c957" providerId="ADAL" clId="{D8A799FD-A3EA-4D25-AE11-4628597A2AC6}" dt="2025-03-07T21:57:16.758" v="107" actId="2711"/>
          <ac:graphicFrameMkLst>
            <pc:docMk/>
            <pc:sldMk cId="2806025171" sldId="276"/>
            <ac:graphicFrameMk id="3" creationId="{D6ABE88E-17F2-E77E-09C4-F07A3D7769B7}"/>
          </ac:graphicFrameMkLst>
        </pc:graphicFrameChg>
      </pc:sldChg>
      <pc:sldChg chg="ord modNotesTx">
        <pc:chgData name="Iqbal Khan (FABRIC)" userId="12854116-15bd-41a4-a958-e2e6caa8c957" providerId="ADAL" clId="{D8A799FD-A3EA-4D25-AE11-4628597A2AC6}" dt="2025-03-08T09:41:28.235" v="3297" actId="20577"/>
        <pc:sldMkLst>
          <pc:docMk/>
          <pc:sldMk cId="1613101044" sldId="277"/>
        </pc:sldMkLst>
      </pc:sldChg>
      <pc:sldChg chg="addSp delSp modSp add mod ord">
        <pc:chgData name="Iqbal Khan (FABRIC)" userId="12854116-15bd-41a4-a958-e2e6caa8c957" providerId="ADAL" clId="{D8A799FD-A3EA-4D25-AE11-4628597A2AC6}" dt="2025-03-08T10:30:59.844" v="3982" actId="14861"/>
        <pc:sldMkLst>
          <pc:docMk/>
          <pc:sldMk cId="388039176" sldId="278"/>
        </pc:sldMkLst>
        <pc:spChg chg="mod">
          <ac:chgData name="Iqbal Khan (FABRIC)" userId="12854116-15bd-41a4-a958-e2e6caa8c957" providerId="ADAL" clId="{D8A799FD-A3EA-4D25-AE11-4628597A2AC6}" dt="2025-02-28T22:21:30.263" v="48" actId="20577"/>
          <ac:spMkLst>
            <pc:docMk/>
            <pc:sldMk cId="388039176" sldId="278"/>
            <ac:spMk id="4" creationId="{20CCF163-8A60-57F4-8797-D13622663C2B}"/>
          </ac:spMkLst>
        </pc:spChg>
        <pc:spChg chg="mod">
          <ac:chgData name="Iqbal Khan (FABRIC)" userId="12854116-15bd-41a4-a958-e2e6caa8c957" providerId="ADAL" clId="{D8A799FD-A3EA-4D25-AE11-4628597A2AC6}" dt="2025-02-28T21:50:09.179" v="10"/>
          <ac:spMkLst>
            <pc:docMk/>
            <pc:sldMk cId="388039176" sldId="278"/>
            <ac:spMk id="6" creationId="{84342888-317D-AF21-4D97-0FB89BE5DEAA}"/>
          </ac:spMkLst>
        </pc:spChg>
        <pc:spChg chg="mod">
          <ac:chgData name="Iqbal Khan (FABRIC)" userId="12854116-15bd-41a4-a958-e2e6caa8c957" providerId="ADAL" clId="{D8A799FD-A3EA-4D25-AE11-4628597A2AC6}" dt="2025-03-08T08:03:32.790" v="2591" actId="20577"/>
          <ac:spMkLst>
            <pc:docMk/>
            <pc:sldMk cId="388039176" sldId="278"/>
            <ac:spMk id="7" creationId="{0D3597A3-1E88-9A69-8016-691BBE66AE72}"/>
          </ac:spMkLst>
        </pc:spChg>
        <pc:grpChg chg="add mod">
          <ac:chgData name="Iqbal Khan (FABRIC)" userId="12854116-15bd-41a4-a958-e2e6caa8c957" providerId="ADAL" clId="{D8A799FD-A3EA-4D25-AE11-4628597A2AC6}" dt="2025-02-28T22:21:22.581" v="33" actId="14100"/>
          <ac:grpSpMkLst>
            <pc:docMk/>
            <pc:sldMk cId="388039176" sldId="278"/>
            <ac:grpSpMk id="3" creationId="{38A01135-3764-4718-019C-E62017E4A2D0}"/>
          </ac:grpSpMkLst>
        </pc:grpChg>
        <pc:picChg chg="add mod">
          <ac:chgData name="Iqbal Khan (FABRIC)" userId="12854116-15bd-41a4-a958-e2e6caa8c957" providerId="ADAL" clId="{D8A799FD-A3EA-4D25-AE11-4628597A2AC6}" dt="2025-03-08T10:30:59.844" v="3982" actId="14861"/>
          <ac:picMkLst>
            <pc:docMk/>
            <pc:sldMk cId="388039176" sldId="278"/>
            <ac:picMk id="5" creationId="{50B50716-356E-F635-011B-BF355C1A9D7A}"/>
          </ac:picMkLst>
        </pc:picChg>
        <pc:picChg chg="add mod">
          <ac:chgData name="Iqbal Khan (FABRIC)" userId="12854116-15bd-41a4-a958-e2e6caa8c957" providerId="ADAL" clId="{D8A799FD-A3EA-4D25-AE11-4628597A2AC6}" dt="2025-02-28T21:50:47.610" v="22"/>
          <ac:picMkLst>
            <pc:docMk/>
            <pc:sldMk cId="388039176" sldId="278"/>
            <ac:picMk id="9" creationId="{7A91334F-A06F-8355-5D2B-C56D4A03BD37}"/>
          </ac:picMkLst>
        </pc:picChg>
      </pc:sldChg>
      <pc:sldChg chg="addSp modSp add mod">
        <pc:chgData name="Iqbal Khan (FABRIC)" userId="12854116-15bd-41a4-a958-e2e6caa8c957" providerId="ADAL" clId="{D8A799FD-A3EA-4D25-AE11-4628597A2AC6}" dt="2025-03-08T10:09:34.985" v="3978" actId="20577"/>
        <pc:sldMkLst>
          <pc:docMk/>
          <pc:sldMk cId="2314451161" sldId="279"/>
        </pc:sldMkLst>
        <pc:spChg chg="mod">
          <ac:chgData name="Iqbal Khan (FABRIC)" userId="12854116-15bd-41a4-a958-e2e6caa8c957" providerId="ADAL" clId="{D8A799FD-A3EA-4D25-AE11-4628597A2AC6}" dt="2025-03-08T10:09:34.985" v="3978" actId="20577"/>
          <ac:spMkLst>
            <pc:docMk/>
            <pc:sldMk cId="2314451161" sldId="279"/>
            <ac:spMk id="5" creationId="{7750CC4A-22B4-BCB8-C5EF-F85411B959AF}"/>
          </ac:spMkLst>
        </pc:spChg>
        <pc:picChg chg="add mod">
          <ac:chgData name="Iqbal Khan (FABRIC)" userId="12854116-15bd-41a4-a958-e2e6caa8c957" providerId="ADAL" clId="{D8A799FD-A3EA-4D25-AE11-4628597A2AC6}" dt="2025-03-07T21:58:51.756" v="123" actId="1076"/>
          <ac:picMkLst>
            <pc:docMk/>
            <pc:sldMk cId="2314451161" sldId="279"/>
            <ac:picMk id="2" creationId="{B19C229A-A218-6482-253D-AC2A978A7397}"/>
          </ac:picMkLst>
        </pc:picChg>
      </pc:sldChg>
      <pc:sldChg chg="addSp delSp modSp add del mod modNotesTx">
        <pc:chgData name="Iqbal Khan (FABRIC)" userId="12854116-15bd-41a4-a958-e2e6caa8c957" providerId="ADAL" clId="{D8A799FD-A3EA-4D25-AE11-4628597A2AC6}" dt="2025-03-08T07:55:40.163" v="2496" actId="27636"/>
        <pc:sldMkLst>
          <pc:docMk/>
          <pc:sldMk cId="916032805" sldId="280"/>
        </pc:sldMkLst>
      </pc:sldChg>
      <pc:sldChg chg="addSp delSp modSp mod">
        <pc:chgData name="Iqbal Khan (FABRIC)" userId="12854116-15bd-41a4-a958-e2e6caa8c957" providerId="ADAL" clId="{D8A799FD-A3EA-4D25-AE11-4628597A2AC6}" dt="2025-03-08T07:21:09.949" v="2262" actId="20577"/>
        <pc:sldMkLst>
          <pc:docMk/>
          <pc:sldMk cId="3307606049" sldId="281"/>
        </pc:sldMkLst>
        <pc:spChg chg="add del mod">
          <ac:chgData name="Iqbal Khan (FABRIC)" userId="12854116-15bd-41a4-a958-e2e6caa8c957" providerId="ADAL" clId="{D8A799FD-A3EA-4D25-AE11-4628597A2AC6}" dt="2025-03-08T07:21:09.949" v="2262" actId="20577"/>
          <ac:spMkLst>
            <pc:docMk/>
            <pc:sldMk cId="3307606049" sldId="281"/>
            <ac:spMk id="5" creationId="{2D03FF88-5AFC-0A46-6B89-5BDC39D22012}"/>
          </ac:spMkLst>
        </pc:spChg>
        <pc:spChg chg="add mod">
          <ac:chgData name="Iqbal Khan (FABRIC)" userId="12854116-15bd-41a4-a958-e2e6caa8c957" providerId="ADAL" clId="{D8A799FD-A3EA-4D25-AE11-4628597A2AC6}" dt="2025-03-08T07:20:45.767" v="2203" actId="20577"/>
          <ac:spMkLst>
            <pc:docMk/>
            <pc:sldMk cId="3307606049" sldId="281"/>
            <ac:spMk id="6" creationId="{194510E5-F48E-E15F-C35D-8445BC7E796B}"/>
          </ac:spMkLst>
        </pc:spChg>
        <pc:picChg chg="add mod">
          <ac:chgData name="Iqbal Khan (FABRIC)" userId="12854116-15bd-41a4-a958-e2e6caa8c957" providerId="ADAL" clId="{D8A799FD-A3EA-4D25-AE11-4628597A2AC6}" dt="2025-03-07T22:14:33.986" v="396" actId="1038"/>
          <ac:picMkLst>
            <pc:docMk/>
            <pc:sldMk cId="3307606049" sldId="281"/>
            <ac:picMk id="1028" creationId="{E44A06C0-9DAB-08AF-613C-FEB28DBF92B4}"/>
          </ac:picMkLst>
        </pc:picChg>
      </pc:sldChg>
      <pc:sldChg chg="modSp add mod">
        <pc:chgData name="Iqbal Khan (FABRIC)" userId="12854116-15bd-41a4-a958-e2e6caa8c957" providerId="ADAL" clId="{D8A799FD-A3EA-4D25-AE11-4628597A2AC6}" dt="2025-03-08T06:56:32.834" v="940" actId="20577"/>
        <pc:sldMkLst>
          <pc:docMk/>
          <pc:sldMk cId="3253393454" sldId="282"/>
        </pc:sldMkLst>
        <pc:spChg chg="mod">
          <ac:chgData name="Iqbal Khan (FABRIC)" userId="12854116-15bd-41a4-a958-e2e6caa8c957" providerId="ADAL" clId="{D8A799FD-A3EA-4D25-AE11-4628597A2AC6}" dt="2025-03-08T06:56:32.834" v="940" actId="20577"/>
          <ac:spMkLst>
            <pc:docMk/>
            <pc:sldMk cId="3253393454" sldId="282"/>
            <ac:spMk id="5" creationId="{65E9C8CD-162C-CA61-C866-C8CD8B756693}"/>
          </ac:spMkLst>
        </pc:spChg>
      </pc:sldChg>
      <pc:sldChg chg="add del ord">
        <pc:chgData name="Iqbal Khan (FABRIC)" userId="12854116-15bd-41a4-a958-e2e6caa8c957" providerId="ADAL" clId="{D8A799FD-A3EA-4D25-AE11-4628597A2AC6}" dt="2025-03-07T22:16:55.451" v="420" actId="47"/>
        <pc:sldMkLst>
          <pc:docMk/>
          <pc:sldMk cId="1671989868" sldId="283"/>
        </pc:sldMkLst>
      </pc:sldChg>
      <pc:sldChg chg="addSp delSp modSp add mod ord">
        <pc:chgData name="Iqbal Khan (FABRIC)" userId="12854116-15bd-41a4-a958-e2e6caa8c957" providerId="ADAL" clId="{D8A799FD-A3EA-4D25-AE11-4628597A2AC6}" dt="2025-03-07T22:27:21.038" v="870" actId="1036"/>
        <pc:sldMkLst>
          <pc:docMk/>
          <pc:sldMk cId="594033675" sldId="284"/>
        </pc:sldMkLst>
      </pc:sldChg>
      <pc:sldChg chg="delSp modSp mod">
        <pc:chgData name="Iqbal Khan (FABRIC)" userId="12854116-15bd-41a4-a958-e2e6caa8c957" providerId="ADAL" clId="{D8A799FD-A3EA-4D25-AE11-4628597A2AC6}" dt="2025-03-07T22:26:15.950" v="834" actId="20577"/>
        <pc:sldMkLst>
          <pc:docMk/>
          <pc:sldMk cId="4198866895" sldId="285"/>
        </pc:sldMkLst>
        <pc:spChg chg="mod">
          <ac:chgData name="Iqbal Khan (FABRIC)" userId="12854116-15bd-41a4-a958-e2e6caa8c957" providerId="ADAL" clId="{D8A799FD-A3EA-4D25-AE11-4628597A2AC6}" dt="2025-03-07T22:19:57.436" v="669" actId="27636"/>
          <ac:spMkLst>
            <pc:docMk/>
            <pc:sldMk cId="4198866895" sldId="285"/>
            <ac:spMk id="4" creationId="{324AC6AE-E3F4-6F82-F65C-A8D75B2B8A34}"/>
          </ac:spMkLst>
        </pc:spChg>
        <pc:spChg chg="mod">
          <ac:chgData name="Iqbal Khan (FABRIC)" userId="12854116-15bd-41a4-a958-e2e6caa8c957" providerId="ADAL" clId="{D8A799FD-A3EA-4D25-AE11-4628597A2AC6}" dt="2025-03-07T22:26:15.950" v="834" actId="20577"/>
          <ac:spMkLst>
            <pc:docMk/>
            <pc:sldMk cId="4198866895" sldId="285"/>
            <ac:spMk id="5" creationId="{4F5F1E88-9D13-397C-FB5F-C983532730F2}"/>
          </ac:spMkLst>
        </pc:spChg>
      </pc:sldChg>
      <pc:sldChg chg="delSp modSp mod ord">
        <pc:chgData name="Iqbal Khan (FABRIC)" userId="12854116-15bd-41a4-a958-e2e6caa8c957" providerId="ADAL" clId="{D8A799FD-A3EA-4D25-AE11-4628597A2AC6}" dt="2025-03-08T06:57:24.736" v="944" actId="27636"/>
        <pc:sldMkLst>
          <pc:docMk/>
          <pc:sldMk cId="3216715816" sldId="286"/>
        </pc:sldMkLst>
        <pc:spChg chg="mod">
          <ac:chgData name="Iqbal Khan (FABRIC)" userId="12854116-15bd-41a4-a958-e2e6caa8c957" providerId="ADAL" clId="{D8A799FD-A3EA-4D25-AE11-4628597A2AC6}" dt="2025-03-07T22:53:57.298" v="904" actId="20577"/>
          <ac:spMkLst>
            <pc:docMk/>
            <pc:sldMk cId="3216715816" sldId="286"/>
            <ac:spMk id="4" creationId="{F46A90BE-30CD-74BF-B681-49A02413F659}"/>
          </ac:spMkLst>
        </pc:spChg>
        <pc:spChg chg="mod">
          <ac:chgData name="Iqbal Khan (FABRIC)" userId="12854116-15bd-41a4-a958-e2e6caa8c957" providerId="ADAL" clId="{D8A799FD-A3EA-4D25-AE11-4628597A2AC6}" dt="2025-03-08T06:57:24.736" v="944" actId="27636"/>
          <ac:spMkLst>
            <pc:docMk/>
            <pc:sldMk cId="3216715816" sldId="286"/>
            <ac:spMk id="5" creationId="{4573B77B-F5DC-5B96-A95E-BECD083D70E1}"/>
          </ac:spMkLst>
        </pc:spChg>
      </pc:sldChg>
      <pc:sldChg chg="addSp delSp modSp add mod ord modAnim modNotesTx">
        <pc:chgData name="Iqbal Khan (FABRIC)" userId="12854116-15bd-41a4-a958-e2e6caa8c957" providerId="ADAL" clId="{D8A799FD-A3EA-4D25-AE11-4628597A2AC6}" dt="2025-03-08T07:54:05.100" v="2341" actId="20577"/>
        <pc:sldMkLst>
          <pc:docMk/>
          <pc:sldMk cId="1497075260" sldId="287"/>
        </pc:sldMkLst>
        <pc:picChg chg="add mod">
          <ac:chgData name="Iqbal Khan (FABRIC)" userId="12854116-15bd-41a4-a958-e2e6caa8c957" providerId="ADAL" clId="{D8A799FD-A3EA-4D25-AE11-4628597A2AC6}" dt="2025-03-07T22:52:03.542" v="881" actId="12788"/>
          <ac:picMkLst>
            <pc:docMk/>
            <pc:sldMk cId="1497075260" sldId="287"/>
            <ac:picMk id="6" creationId="{BCBC2289-20E8-FE17-01F9-15EE9BB6A3B1}"/>
          </ac:picMkLst>
        </pc:picChg>
      </pc:sldChg>
      <pc:sldChg chg="modSp add mod">
        <pc:chgData name="Iqbal Khan (FABRIC)" userId="12854116-15bd-41a4-a958-e2e6caa8c957" providerId="ADAL" clId="{D8A799FD-A3EA-4D25-AE11-4628597A2AC6}" dt="2025-03-08T06:56:25.767" v="936" actId="20577"/>
        <pc:sldMkLst>
          <pc:docMk/>
          <pc:sldMk cId="3643703933" sldId="288"/>
        </pc:sldMkLst>
        <pc:spChg chg="mod">
          <ac:chgData name="Iqbal Khan (FABRIC)" userId="12854116-15bd-41a4-a958-e2e6caa8c957" providerId="ADAL" clId="{D8A799FD-A3EA-4D25-AE11-4628597A2AC6}" dt="2025-03-08T06:56:25.767" v="936" actId="20577"/>
          <ac:spMkLst>
            <pc:docMk/>
            <pc:sldMk cId="3643703933" sldId="288"/>
            <ac:spMk id="5" creationId="{BDABCAB0-4B4F-56ED-83D2-93F77A0667C1}"/>
          </ac:spMkLst>
        </pc:spChg>
      </pc:sldChg>
      <pc:sldChg chg="modSp add mod ord modNotesTx">
        <pc:chgData name="Iqbal Khan (FABRIC)" userId="12854116-15bd-41a4-a958-e2e6caa8c957" providerId="ADAL" clId="{D8A799FD-A3EA-4D25-AE11-4628597A2AC6}" dt="2025-03-08T09:57:51.509" v="3948" actId="20577"/>
        <pc:sldMkLst>
          <pc:docMk/>
          <pc:sldMk cId="2136788352" sldId="289"/>
        </pc:sldMkLst>
        <pc:spChg chg="mod">
          <ac:chgData name="Iqbal Khan (FABRIC)" userId="12854116-15bd-41a4-a958-e2e6caa8c957" providerId="ADAL" clId="{D8A799FD-A3EA-4D25-AE11-4628597A2AC6}" dt="2025-03-08T06:59:30.754" v="970" actId="20577"/>
          <ac:spMkLst>
            <pc:docMk/>
            <pc:sldMk cId="2136788352" sldId="289"/>
            <ac:spMk id="5" creationId="{4EDAB586-97CD-737E-1797-3A711515E1CC}"/>
          </ac:spMkLst>
        </pc:spChg>
      </pc:sldChg>
      <pc:sldChg chg="addSp modSp mod">
        <pc:chgData name="Iqbal Khan (FABRIC)" userId="12854116-15bd-41a4-a958-e2e6caa8c957" providerId="ADAL" clId="{D8A799FD-A3EA-4D25-AE11-4628597A2AC6}" dt="2025-03-08T07:11:10.775" v="2179" actId="14100"/>
        <pc:sldMkLst>
          <pc:docMk/>
          <pc:sldMk cId="2028797682" sldId="290"/>
        </pc:sldMkLst>
        <pc:spChg chg="add mod">
          <ac:chgData name="Iqbal Khan (FABRIC)" userId="12854116-15bd-41a4-a958-e2e6caa8c957" providerId="ADAL" clId="{D8A799FD-A3EA-4D25-AE11-4628597A2AC6}" dt="2025-03-08T07:11:10.775" v="2179" actId="14100"/>
          <ac:spMkLst>
            <pc:docMk/>
            <pc:sldMk cId="2028797682" sldId="290"/>
            <ac:spMk id="2" creationId="{FDFAA36A-91CD-E61E-DCB5-DB1877BF2DB5}"/>
          </ac:spMkLst>
        </pc:spChg>
        <pc:spChg chg="mod">
          <ac:chgData name="Iqbal Khan (FABRIC)" userId="12854116-15bd-41a4-a958-e2e6caa8c957" providerId="ADAL" clId="{D8A799FD-A3EA-4D25-AE11-4628597A2AC6}" dt="2025-03-08T07:11:06.997" v="2178" actId="14100"/>
          <ac:spMkLst>
            <pc:docMk/>
            <pc:sldMk cId="2028797682" sldId="290"/>
            <ac:spMk id="5" creationId="{FA26000A-51D4-3119-22F4-9C56ECAA991C}"/>
          </ac:spMkLst>
        </pc:spChg>
      </pc:sldChg>
      <pc:sldChg chg="add del">
        <pc:chgData name="Iqbal Khan (FABRIC)" userId="12854116-15bd-41a4-a958-e2e6caa8c957" providerId="ADAL" clId="{D8A799FD-A3EA-4D25-AE11-4628597A2AC6}" dt="2025-03-08T07:10:08.170" v="2107" actId="47"/>
        <pc:sldMkLst>
          <pc:docMk/>
          <pc:sldMk cId="636354897" sldId="291"/>
        </pc:sldMkLst>
      </pc:sldChg>
      <pc:sldChg chg="addSp delSp add del mod">
        <pc:chgData name="Iqbal Khan (FABRIC)" userId="12854116-15bd-41a4-a958-e2e6caa8c957" providerId="ADAL" clId="{D8A799FD-A3EA-4D25-AE11-4628597A2AC6}" dt="2025-03-08T07:08:18.033" v="1591" actId="2890"/>
        <pc:sldMkLst>
          <pc:docMk/>
          <pc:sldMk cId="1438479121" sldId="291"/>
        </pc:sldMkLst>
      </pc:sldChg>
      <pc:sldChg chg="delSp modSp mod">
        <pc:chgData name="Iqbal Khan (FABRIC)" userId="12854116-15bd-41a4-a958-e2e6caa8c957" providerId="ADAL" clId="{D8A799FD-A3EA-4D25-AE11-4628597A2AC6}" dt="2025-03-08T07:53:09.345" v="2297" actId="20577"/>
        <pc:sldMkLst>
          <pc:docMk/>
          <pc:sldMk cId="3543699222" sldId="291"/>
        </pc:sldMkLst>
        <pc:spChg chg="mod">
          <ac:chgData name="Iqbal Khan (FABRIC)" userId="12854116-15bd-41a4-a958-e2e6caa8c957" providerId="ADAL" clId="{D8A799FD-A3EA-4D25-AE11-4628597A2AC6}" dt="2025-03-08T07:52:12.114" v="2274" actId="20577"/>
          <ac:spMkLst>
            <pc:docMk/>
            <pc:sldMk cId="3543699222" sldId="291"/>
            <ac:spMk id="4" creationId="{E661B942-316E-37D8-7D65-91B45CC9223E}"/>
          </ac:spMkLst>
        </pc:spChg>
        <pc:spChg chg="mod">
          <ac:chgData name="Iqbal Khan (FABRIC)" userId="12854116-15bd-41a4-a958-e2e6caa8c957" providerId="ADAL" clId="{D8A799FD-A3EA-4D25-AE11-4628597A2AC6}" dt="2025-03-08T07:52:24.681" v="2276"/>
          <ac:spMkLst>
            <pc:docMk/>
            <pc:sldMk cId="3543699222" sldId="291"/>
            <ac:spMk id="7" creationId="{7CBF2C2F-51A0-BD7F-2DB7-CE3B90D8E3F1}"/>
          </ac:spMkLst>
        </pc:spChg>
        <pc:spChg chg="mod">
          <ac:chgData name="Iqbal Khan (FABRIC)" userId="12854116-15bd-41a4-a958-e2e6caa8c957" providerId="ADAL" clId="{D8A799FD-A3EA-4D25-AE11-4628597A2AC6}" dt="2025-03-08T07:52:29.610" v="2277"/>
          <ac:spMkLst>
            <pc:docMk/>
            <pc:sldMk cId="3543699222" sldId="291"/>
            <ac:spMk id="9" creationId="{FB13CF9B-1992-6EBD-4C7D-FA3A0CB30E84}"/>
          </ac:spMkLst>
        </pc:spChg>
        <pc:spChg chg="mod">
          <ac:chgData name="Iqbal Khan (FABRIC)" userId="12854116-15bd-41a4-a958-e2e6caa8c957" providerId="ADAL" clId="{D8A799FD-A3EA-4D25-AE11-4628597A2AC6}" dt="2025-03-08T07:52:36.400" v="2278"/>
          <ac:spMkLst>
            <pc:docMk/>
            <pc:sldMk cId="3543699222" sldId="291"/>
            <ac:spMk id="11" creationId="{3F330CF5-A045-63E0-3112-7239E1EC4468}"/>
          </ac:spMkLst>
        </pc:spChg>
        <pc:spChg chg="mod">
          <ac:chgData name="Iqbal Khan (FABRIC)" userId="12854116-15bd-41a4-a958-e2e6caa8c957" providerId="ADAL" clId="{D8A799FD-A3EA-4D25-AE11-4628597A2AC6}" dt="2025-03-08T07:53:09.345" v="2297" actId="20577"/>
          <ac:spMkLst>
            <pc:docMk/>
            <pc:sldMk cId="3543699222" sldId="291"/>
            <ac:spMk id="13" creationId="{BA85A463-EB7B-B0C7-1331-EE51B5AB2F57}"/>
          </ac:spMkLst>
        </pc:spChg>
        <pc:grpChg chg="mod">
          <ac:chgData name="Iqbal Khan (FABRIC)" userId="12854116-15bd-41a4-a958-e2e6caa8c957" providerId="ADAL" clId="{D8A799FD-A3EA-4D25-AE11-4628597A2AC6}" dt="2025-03-08T07:52:49.258" v="2283" actId="12789"/>
          <ac:grpSpMkLst>
            <pc:docMk/>
            <pc:sldMk cId="3543699222" sldId="291"/>
            <ac:grpSpMk id="21" creationId="{F2F2D92F-A94C-D934-7FCD-9436DB652FBE}"/>
          </ac:grpSpMkLst>
        </pc:grpChg>
      </pc:sldChg>
      <pc:sldChg chg="delSp del">
        <pc:chgData name="Iqbal Khan (FABRIC)" userId="12854116-15bd-41a4-a958-e2e6caa8c957" providerId="ADAL" clId="{D8A799FD-A3EA-4D25-AE11-4628597A2AC6}" dt="2025-03-08T09:41:54.044" v="3298" actId="47"/>
        <pc:sldMkLst>
          <pc:docMk/>
          <pc:sldMk cId="713988704" sldId="292"/>
        </pc:sldMkLst>
      </pc:sldChg>
      <pc:sldChg chg="add del">
        <pc:chgData name="Iqbal Khan (FABRIC)" userId="12854116-15bd-41a4-a958-e2e6caa8c957" providerId="ADAL" clId="{D8A799FD-A3EA-4D25-AE11-4628597A2AC6}" dt="2025-03-08T07:58:27.156" v="2501"/>
        <pc:sldMkLst>
          <pc:docMk/>
          <pc:sldMk cId="1495121914" sldId="293"/>
        </pc:sldMkLst>
      </pc:sldChg>
      <pc:sldChg chg="addSp delSp modSp mod">
        <pc:chgData name="Iqbal Khan (FABRIC)" userId="12854116-15bd-41a4-a958-e2e6caa8c957" providerId="ADAL" clId="{D8A799FD-A3EA-4D25-AE11-4628597A2AC6}" dt="2025-03-08T07:59:03.873" v="2544" actId="20577"/>
        <pc:sldMkLst>
          <pc:docMk/>
          <pc:sldMk cId="2197548074" sldId="293"/>
        </pc:sldMkLst>
        <pc:spChg chg="mod">
          <ac:chgData name="Iqbal Khan (FABRIC)" userId="12854116-15bd-41a4-a958-e2e6caa8c957" providerId="ADAL" clId="{D8A799FD-A3EA-4D25-AE11-4628597A2AC6}" dt="2025-03-08T07:59:03.873" v="2544" actId="20577"/>
          <ac:spMkLst>
            <pc:docMk/>
            <pc:sldMk cId="2197548074" sldId="293"/>
            <ac:spMk id="5" creationId="{C1C7CD71-DB1F-B4AD-195B-B2747B6128E0}"/>
          </ac:spMkLst>
        </pc:spChg>
        <pc:picChg chg="add mod">
          <ac:chgData name="Iqbal Khan (FABRIC)" userId="12854116-15bd-41a4-a958-e2e6caa8c957" providerId="ADAL" clId="{D8A799FD-A3EA-4D25-AE11-4628597A2AC6}" dt="2025-03-08T07:58:41.625" v="2505" actId="1076"/>
          <ac:picMkLst>
            <pc:docMk/>
            <pc:sldMk cId="2197548074" sldId="293"/>
            <ac:picMk id="2050" creationId="{C2E341B2-21A5-2FC4-8926-80636B3539F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F654E-746D-4147-8EB1-8A252423C5B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4252471-6696-4AD1-847A-B01EC0477753}">
      <dgm:prSet/>
      <dgm:spPr>
        <a:xfrm>
          <a:off x="1918575" y="186941"/>
          <a:ext cx="3211807" cy="136258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Best practice and policy enforcement</a:t>
          </a:r>
        </a:p>
      </dgm:t>
    </dgm:pt>
    <dgm:pt modelId="{8FF3F3C9-DB78-476F-A21D-F8E0797B1216}" type="parTrans" cxnId="{EDDDC2C8-CCF3-4509-A1A9-1C619A8C4B74}">
      <dgm:prSet/>
      <dgm:spPr/>
      <dgm:t>
        <a:bodyPr/>
        <a:lstStyle/>
        <a:p>
          <a:endParaRPr lang="en-US"/>
        </a:p>
      </dgm:t>
    </dgm:pt>
    <dgm:pt modelId="{9B5424F0-B2CC-48F8-98F5-E4892DEFCB55}" type="sibTrans" cxnId="{EDDDC2C8-CCF3-4509-A1A9-1C619A8C4B7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48BEE4-1F02-45EF-8B83-FC28A2535870}">
      <dgm:prSet/>
      <dgm:spPr>
        <a:xfrm>
          <a:off x="7344584" y="186941"/>
          <a:ext cx="3211807" cy="136258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Audit and compliance</a:t>
          </a:r>
        </a:p>
      </dgm:t>
    </dgm:pt>
    <dgm:pt modelId="{98E49666-BC21-4021-A7B9-7436E4B9F3DE}" type="parTrans" cxnId="{3B415E0F-6AF7-47F4-8813-505F77B67DA3}">
      <dgm:prSet/>
      <dgm:spPr/>
      <dgm:t>
        <a:bodyPr/>
        <a:lstStyle/>
        <a:p>
          <a:endParaRPr lang="en-US"/>
        </a:p>
      </dgm:t>
    </dgm:pt>
    <dgm:pt modelId="{4FCAF23F-8298-46C6-B55E-BE653329976B}" type="sibTrans" cxnId="{3B415E0F-6AF7-47F4-8813-505F77B67DA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0470380-CB1A-44A9-B4DA-AA1C2B31E908}">
      <dgm:prSet/>
      <dgm:spPr>
        <a:xfrm>
          <a:off x="1918575" y="2184272"/>
          <a:ext cx="3211807" cy="136258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Efficiency and reusability</a:t>
          </a:r>
        </a:p>
      </dgm:t>
    </dgm:pt>
    <dgm:pt modelId="{940022ED-35C7-4C35-9842-BE6E733B75B7}" type="parTrans" cxnId="{A6552870-5B37-4A80-B39A-65B5133695EF}">
      <dgm:prSet/>
      <dgm:spPr/>
      <dgm:t>
        <a:bodyPr/>
        <a:lstStyle/>
        <a:p>
          <a:endParaRPr lang="en-US"/>
        </a:p>
      </dgm:t>
    </dgm:pt>
    <dgm:pt modelId="{84DB5E57-C0A8-4984-B273-E6094B8FFC48}" type="sibTrans" cxnId="{A6552870-5B37-4A80-B39A-65B5133695E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DEB120-F526-4431-9D58-20E67BD64986}">
      <dgm:prSet/>
      <dgm:spPr>
        <a:xfrm>
          <a:off x="7344584" y="2184272"/>
          <a:ext cx="3211807" cy="136258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Cost optimization </a:t>
          </a:r>
        </a:p>
      </dgm:t>
    </dgm:pt>
    <dgm:pt modelId="{6CC9E974-7D3C-4F1A-AF62-F70B8140F1A3}" type="parTrans" cxnId="{5763295C-786E-49DF-AC87-025679ACE83D}">
      <dgm:prSet/>
      <dgm:spPr/>
      <dgm:t>
        <a:bodyPr/>
        <a:lstStyle/>
        <a:p>
          <a:endParaRPr lang="en-US"/>
        </a:p>
      </dgm:t>
    </dgm:pt>
    <dgm:pt modelId="{EF621F1E-6179-4FEB-9AF0-48AA16626EFF}" type="sibTrans" cxnId="{5763295C-786E-49DF-AC87-025679ACE83D}">
      <dgm:prSet/>
      <dgm:spPr/>
      <dgm:t>
        <a:bodyPr/>
        <a:lstStyle/>
        <a:p>
          <a:endParaRPr lang="en-US"/>
        </a:p>
      </dgm:t>
    </dgm:pt>
    <dgm:pt modelId="{DE1A66E7-FF67-4659-A022-74837ACF4D8E}" type="pres">
      <dgm:prSet presAssocID="{802F654E-746D-4147-8EB1-8A252423C5B0}" presName="root" presStyleCnt="0">
        <dgm:presLayoutVars>
          <dgm:dir/>
          <dgm:resizeHandles val="exact"/>
        </dgm:presLayoutVars>
      </dgm:prSet>
      <dgm:spPr/>
    </dgm:pt>
    <dgm:pt modelId="{BBBBEA6B-75CD-4833-AD02-4D10C27149D8}" type="pres">
      <dgm:prSet presAssocID="{802F654E-746D-4147-8EB1-8A252423C5B0}" presName="container" presStyleCnt="0">
        <dgm:presLayoutVars>
          <dgm:dir/>
          <dgm:resizeHandles val="exact"/>
        </dgm:presLayoutVars>
      </dgm:prSet>
      <dgm:spPr/>
    </dgm:pt>
    <dgm:pt modelId="{5C20ACB2-4852-421E-8A49-9DB77B0EB77B}" type="pres">
      <dgm:prSet presAssocID="{74252471-6696-4AD1-847A-B01EC0477753}" presName="compNode" presStyleCnt="0"/>
      <dgm:spPr/>
    </dgm:pt>
    <dgm:pt modelId="{4051DA09-DE16-43DD-9350-8D3C4856FD5D}" type="pres">
      <dgm:prSet presAssocID="{74252471-6696-4AD1-847A-B01EC0477753}" presName="iconBgRect" presStyleLbl="bgShp" presStyleIdx="0" presStyleCnt="4"/>
      <dgm:spPr>
        <a:xfrm>
          <a:off x="264008" y="186941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gm:spPr>
    </dgm:pt>
    <dgm:pt modelId="{C90B1A34-53B3-4B2C-AAEE-663FE7055865}" type="pres">
      <dgm:prSet presAssocID="{74252471-6696-4AD1-847A-B01EC0477753}" presName="iconRect" presStyleLbl="node1" presStyleIdx="0" presStyleCnt="4"/>
      <dgm:spPr>
        <a:xfrm>
          <a:off x="550151" y="473084"/>
          <a:ext cx="790299" cy="7902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F9C5F09-6130-45B2-9BE6-BF579D4B4937}" type="pres">
      <dgm:prSet presAssocID="{74252471-6696-4AD1-847A-B01EC0477753}" presName="spaceRect" presStyleCnt="0"/>
      <dgm:spPr/>
    </dgm:pt>
    <dgm:pt modelId="{B406A74A-D159-430C-A269-1E328FCDA811}" type="pres">
      <dgm:prSet presAssocID="{74252471-6696-4AD1-847A-B01EC0477753}" presName="textRect" presStyleLbl="revTx" presStyleIdx="0" presStyleCnt="4">
        <dgm:presLayoutVars>
          <dgm:chMax val="1"/>
          <dgm:chPref val="1"/>
        </dgm:presLayoutVars>
      </dgm:prSet>
      <dgm:spPr/>
    </dgm:pt>
    <dgm:pt modelId="{170867AE-C8C2-489C-91C2-DDACB9648293}" type="pres">
      <dgm:prSet presAssocID="{9B5424F0-B2CC-48F8-98F5-E4892DEFCB55}" presName="sibTrans" presStyleLbl="sibTrans2D1" presStyleIdx="0" presStyleCnt="0"/>
      <dgm:spPr/>
    </dgm:pt>
    <dgm:pt modelId="{CE45F6BE-5939-4FBC-8A29-6504FB800DEC}" type="pres">
      <dgm:prSet presAssocID="{E848BEE4-1F02-45EF-8B83-FC28A2535870}" presName="compNode" presStyleCnt="0"/>
      <dgm:spPr/>
    </dgm:pt>
    <dgm:pt modelId="{E1BA88DC-1BE5-4612-8986-52B5800CDF4F}" type="pres">
      <dgm:prSet presAssocID="{E848BEE4-1F02-45EF-8B83-FC28A2535870}" presName="iconBgRect" presStyleLbl="bgShp" presStyleIdx="1" presStyleCnt="4"/>
      <dgm:spPr>
        <a:xfrm>
          <a:off x="5690016" y="186941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gm:spPr>
    </dgm:pt>
    <dgm:pt modelId="{B08E89EE-2806-491B-B779-492061456FF6}" type="pres">
      <dgm:prSet presAssocID="{E848BEE4-1F02-45EF-8B83-FC28A2535870}" presName="iconRect" presStyleLbl="node1" presStyleIdx="1" presStyleCnt="4"/>
      <dgm:spPr>
        <a:xfrm>
          <a:off x="5976159" y="473084"/>
          <a:ext cx="790299" cy="7902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7501946D-338F-4314-9F66-19C17B1C3BA2}" type="pres">
      <dgm:prSet presAssocID="{E848BEE4-1F02-45EF-8B83-FC28A2535870}" presName="spaceRect" presStyleCnt="0"/>
      <dgm:spPr/>
    </dgm:pt>
    <dgm:pt modelId="{37B8C937-A3C9-496B-9B63-59A25AA389F0}" type="pres">
      <dgm:prSet presAssocID="{E848BEE4-1F02-45EF-8B83-FC28A2535870}" presName="textRect" presStyleLbl="revTx" presStyleIdx="1" presStyleCnt="4">
        <dgm:presLayoutVars>
          <dgm:chMax val="1"/>
          <dgm:chPref val="1"/>
        </dgm:presLayoutVars>
      </dgm:prSet>
      <dgm:spPr/>
    </dgm:pt>
    <dgm:pt modelId="{408B66ED-249C-4251-A0B0-262D4AFBA718}" type="pres">
      <dgm:prSet presAssocID="{4FCAF23F-8298-46C6-B55E-BE653329976B}" presName="sibTrans" presStyleLbl="sibTrans2D1" presStyleIdx="0" presStyleCnt="0"/>
      <dgm:spPr/>
    </dgm:pt>
    <dgm:pt modelId="{EC572E7E-F7B6-4625-A583-2A9FA22F95C9}" type="pres">
      <dgm:prSet presAssocID="{20470380-CB1A-44A9-B4DA-AA1C2B31E908}" presName="compNode" presStyleCnt="0"/>
      <dgm:spPr/>
    </dgm:pt>
    <dgm:pt modelId="{44C5E3A7-CE13-4717-820B-9822A17FCB1D}" type="pres">
      <dgm:prSet presAssocID="{20470380-CB1A-44A9-B4DA-AA1C2B31E908}" presName="iconBgRect" presStyleLbl="bgShp" presStyleIdx="2" presStyleCnt="4"/>
      <dgm:spPr>
        <a:xfrm>
          <a:off x="264008" y="2184272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gm:spPr>
    </dgm:pt>
    <dgm:pt modelId="{E58C7BC9-5CB1-4A79-9B64-6E6DED8CB568}" type="pres">
      <dgm:prSet presAssocID="{20470380-CB1A-44A9-B4DA-AA1C2B31E908}" presName="iconRect" presStyleLbl="node1" presStyleIdx="2" presStyleCnt="4"/>
      <dgm:spPr>
        <a:xfrm>
          <a:off x="550151" y="2470415"/>
          <a:ext cx="790299" cy="7902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6D3BCF3-479D-4DDE-A083-A434BB364833}" type="pres">
      <dgm:prSet presAssocID="{20470380-CB1A-44A9-B4DA-AA1C2B31E908}" presName="spaceRect" presStyleCnt="0"/>
      <dgm:spPr/>
    </dgm:pt>
    <dgm:pt modelId="{C7AFC3AD-3B77-44C8-9F9D-D494219597AE}" type="pres">
      <dgm:prSet presAssocID="{20470380-CB1A-44A9-B4DA-AA1C2B31E908}" presName="textRect" presStyleLbl="revTx" presStyleIdx="2" presStyleCnt="4">
        <dgm:presLayoutVars>
          <dgm:chMax val="1"/>
          <dgm:chPref val="1"/>
        </dgm:presLayoutVars>
      </dgm:prSet>
      <dgm:spPr/>
    </dgm:pt>
    <dgm:pt modelId="{E1833948-B7BA-4961-BDA5-286CACBC2894}" type="pres">
      <dgm:prSet presAssocID="{84DB5E57-C0A8-4984-B273-E6094B8FFC48}" presName="sibTrans" presStyleLbl="sibTrans2D1" presStyleIdx="0" presStyleCnt="0"/>
      <dgm:spPr/>
    </dgm:pt>
    <dgm:pt modelId="{D73AA9C9-9D3E-4A1C-8FB6-69545CDF9FC4}" type="pres">
      <dgm:prSet presAssocID="{C8DEB120-F526-4431-9D58-20E67BD64986}" presName="compNode" presStyleCnt="0"/>
      <dgm:spPr/>
    </dgm:pt>
    <dgm:pt modelId="{1419017A-8D43-4EC3-BF59-323605C60A45}" type="pres">
      <dgm:prSet presAssocID="{C8DEB120-F526-4431-9D58-20E67BD64986}" presName="iconBgRect" presStyleLbl="bgShp" presStyleIdx="3" presStyleCnt="4"/>
      <dgm:spPr>
        <a:xfrm>
          <a:off x="5690016" y="2184272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gm:spPr>
    </dgm:pt>
    <dgm:pt modelId="{1AF1AF98-A9BB-4D72-988E-986B94E99143}" type="pres">
      <dgm:prSet presAssocID="{C8DEB120-F526-4431-9D58-20E67BD64986}" presName="iconRect" presStyleLbl="node1" presStyleIdx="3" presStyleCnt="4"/>
      <dgm:spPr>
        <a:xfrm>
          <a:off x="5976159" y="2470415"/>
          <a:ext cx="790299" cy="7902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838F8FB-E88A-47ED-8B8A-9DBD99D539DD}" type="pres">
      <dgm:prSet presAssocID="{C8DEB120-F526-4431-9D58-20E67BD64986}" presName="spaceRect" presStyleCnt="0"/>
      <dgm:spPr/>
    </dgm:pt>
    <dgm:pt modelId="{A9843443-75B3-46BB-98AF-B8CA9C9F5BCD}" type="pres">
      <dgm:prSet presAssocID="{C8DEB120-F526-4431-9D58-20E67BD6498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FB1150A-F437-435F-AD39-3D96FB7941FA}" type="presOf" srcId="{802F654E-746D-4147-8EB1-8A252423C5B0}" destId="{DE1A66E7-FF67-4659-A022-74837ACF4D8E}" srcOrd="0" destOrd="0" presId="urn:microsoft.com/office/officeart/2018/2/layout/IconCircleList"/>
    <dgm:cxn modelId="{3B415E0F-6AF7-47F4-8813-505F77B67DA3}" srcId="{802F654E-746D-4147-8EB1-8A252423C5B0}" destId="{E848BEE4-1F02-45EF-8B83-FC28A2535870}" srcOrd="1" destOrd="0" parTransId="{98E49666-BC21-4021-A7B9-7436E4B9F3DE}" sibTransId="{4FCAF23F-8298-46C6-B55E-BE653329976B}"/>
    <dgm:cxn modelId="{2EB82C13-CE89-4B05-8B6B-EDA7FDD6A60C}" type="presOf" srcId="{E848BEE4-1F02-45EF-8B83-FC28A2535870}" destId="{37B8C937-A3C9-496B-9B63-59A25AA389F0}" srcOrd="0" destOrd="0" presId="urn:microsoft.com/office/officeart/2018/2/layout/IconCircleList"/>
    <dgm:cxn modelId="{2CE5432A-2B64-47D3-858B-6C5EF4882640}" type="presOf" srcId="{9B5424F0-B2CC-48F8-98F5-E4892DEFCB55}" destId="{170867AE-C8C2-489C-91C2-DDACB9648293}" srcOrd="0" destOrd="0" presId="urn:microsoft.com/office/officeart/2018/2/layout/IconCircleList"/>
    <dgm:cxn modelId="{5763295C-786E-49DF-AC87-025679ACE83D}" srcId="{802F654E-746D-4147-8EB1-8A252423C5B0}" destId="{C8DEB120-F526-4431-9D58-20E67BD64986}" srcOrd="3" destOrd="0" parTransId="{6CC9E974-7D3C-4F1A-AF62-F70B8140F1A3}" sibTransId="{EF621F1E-6179-4FEB-9AF0-48AA16626EFF}"/>
    <dgm:cxn modelId="{8499965C-4EB5-4227-8FC7-AF7CF02E8309}" type="presOf" srcId="{4FCAF23F-8298-46C6-B55E-BE653329976B}" destId="{408B66ED-249C-4251-A0B0-262D4AFBA718}" srcOrd="0" destOrd="0" presId="urn:microsoft.com/office/officeart/2018/2/layout/IconCircleList"/>
    <dgm:cxn modelId="{6AF79E69-C115-42B6-9C9C-8659387D5FE2}" type="presOf" srcId="{20470380-CB1A-44A9-B4DA-AA1C2B31E908}" destId="{C7AFC3AD-3B77-44C8-9F9D-D494219597AE}" srcOrd="0" destOrd="0" presId="urn:microsoft.com/office/officeart/2018/2/layout/IconCircleList"/>
    <dgm:cxn modelId="{A6552870-5B37-4A80-B39A-65B5133695EF}" srcId="{802F654E-746D-4147-8EB1-8A252423C5B0}" destId="{20470380-CB1A-44A9-B4DA-AA1C2B31E908}" srcOrd="2" destOrd="0" parTransId="{940022ED-35C7-4C35-9842-BE6E733B75B7}" sibTransId="{84DB5E57-C0A8-4984-B273-E6094B8FFC48}"/>
    <dgm:cxn modelId="{51B56A52-F867-4302-8C96-3CC46036D257}" type="presOf" srcId="{74252471-6696-4AD1-847A-B01EC0477753}" destId="{B406A74A-D159-430C-A269-1E328FCDA811}" srcOrd="0" destOrd="0" presId="urn:microsoft.com/office/officeart/2018/2/layout/IconCircleList"/>
    <dgm:cxn modelId="{CF690CB0-59C7-41AD-9ED8-8422146CC6B9}" type="presOf" srcId="{84DB5E57-C0A8-4984-B273-E6094B8FFC48}" destId="{E1833948-B7BA-4961-BDA5-286CACBC2894}" srcOrd="0" destOrd="0" presId="urn:microsoft.com/office/officeart/2018/2/layout/IconCircleList"/>
    <dgm:cxn modelId="{EDDDC2C8-CCF3-4509-A1A9-1C619A8C4B74}" srcId="{802F654E-746D-4147-8EB1-8A252423C5B0}" destId="{74252471-6696-4AD1-847A-B01EC0477753}" srcOrd="0" destOrd="0" parTransId="{8FF3F3C9-DB78-476F-A21D-F8E0797B1216}" sibTransId="{9B5424F0-B2CC-48F8-98F5-E4892DEFCB55}"/>
    <dgm:cxn modelId="{637B91EB-FBB5-4612-8EC7-C090B722618E}" type="presOf" srcId="{C8DEB120-F526-4431-9D58-20E67BD64986}" destId="{A9843443-75B3-46BB-98AF-B8CA9C9F5BCD}" srcOrd="0" destOrd="0" presId="urn:microsoft.com/office/officeart/2018/2/layout/IconCircleList"/>
    <dgm:cxn modelId="{B018219F-9E1E-4157-AD33-26C0B24DA541}" type="presParOf" srcId="{DE1A66E7-FF67-4659-A022-74837ACF4D8E}" destId="{BBBBEA6B-75CD-4833-AD02-4D10C27149D8}" srcOrd="0" destOrd="0" presId="urn:microsoft.com/office/officeart/2018/2/layout/IconCircleList"/>
    <dgm:cxn modelId="{C32F62C9-9BF2-42AC-AE2C-44EE98559017}" type="presParOf" srcId="{BBBBEA6B-75CD-4833-AD02-4D10C27149D8}" destId="{5C20ACB2-4852-421E-8A49-9DB77B0EB77B}" srcOrd="0" destOrd="0" presId="urn:microsoft.com/office/officeart/2018/2/layout/IconCircleList"/>
    <dgm:cxn modelId="{B7CE8ED3-84C6-4331-9CBE-F19559472B74}" type="presParOf" srcId="{5C20ACB2-4852-421E-8A49-9DB77B0EB77B}" destId="{4051DA09-DE16-43DD-9350-8D3C4856FD5D}" srcOrd="0" destOrd="0" presId="urn:microsoft.com/office/officeart/2018/2/layout/IconCircleList"/>
    <dgm:cxn modelId="{571B1428-FAA1-4C4E-986F-7EB465C7DFC6}" type="presParOf" srcId="{5C20ACB2-4852-421E-8A49-9DB77B0EB77B}" destId="{C90B1A34-53B3-4B2C-AAEE-663FE7055865}" srcOrd="1" destOrd="0" presId="urn:microsoft.com/office/officeart/2018/2/layout/IconCircleList"/>
    <dgm:cxn modelId="{71E9828A-B1FA-4E2D-B246-45C7A51ABCFA}" type="presParOf" srcId="{5C20ACB2-4852-421E-8A49-9DB77B0EB77B}" destId="{2F9C5F09-6130-45B2-9BE6-BF579D4B4937}" srcOrd="2" destOrd="0" presId="urn:microsoft.com/office/officeart/2018/2/layout/IconCircleList"/>
    <dgm:cxn modelId="{92986DE8-CB5E-4F4F-947A-82ED59CA1BA4}" type="presParOf" srcId="{5C20ACB2-4852-421E-8A49-9DB77B0EB77B}" destId="{B406A74A-D159-430C-A269-1E328FCDA811}" srcOrd="3" destOrd="0" presId="urn:microsoft.com/office/officeart/2018/2/layout/IconCircleList"/>
    <dgm:cxn modelId="{6C56FEE2-C20C-478D-9695-AC21240B4A13}" type="presParOf" srcId="{BBBBEA6B-75CD-4833-AD02-4D10C27149D8}" destId="{170867AE-C8C2-489C-91C2-DDACB9648293}" srcOrd="1" destOrd="0" presId="urn:microsoft.com/office/officeart/2018/2/layout/IconCircleList"/>
    <dgm:cxn modelId="{757C310B-5E9D-41A6-9BF4-EE965C7E1422}" type="presParOf" srcId="{BBBBEA6B-75CD-4833-AD02-4D10C27149D8}" destId="{CE45F6BE-5939-4FBC-8A29-6504FB800DEC}" srcOrd="2" destOrd="0" presId="urn:microsoft.com/office/officeart/2018/2/layout/IconCircleList"/>
    <dgm:cxn modelId="{68FB9DF0-207A-404C-9371-8FB12B29C0BF}" type="presParOf" srcId="{CE45F6BE-5939-4FBC-8A29-6504FB800DEC}" destId="{E1BA88DC-1BE5-4612-8986-52B5800CDF4F}" srcOrd="0" destOrd="0" presId="urn:microsoft.com/office/officeart/2018/2/layout/IconCircleList"/>
    <dgm:cxn modelId="{571B5EF9-D003-42DC-833B-3AF3D45FAAF1}" type="presParOf" srcId="{CE45F6BE-5939-4FBC-8A29-6504FB800DEC}" destId="{B08E89EE-2806-491B-B779-492061456FF6}" srcOrd="1" destOrd="0" presId="urn:microsoft.com/office/officeart/2018/2/layout/IconCircleList"/>
    <dgm:cxn modelId="{AD88B478-A1FE-465D-8331-95ACBA2F3D97}" type="presParOf" srcId="{CE45F6BE-5939-4FBC-8A29-6504FB800DEC}" destId="{7501946D-338F-4314-9F66-19C17B1C3BA2}" srcOrd="2" destOrd="0" presId="urn:microsoft.com/office/officeart/2018/2/layout/IconCircleList"/>
    <dgm:cxn modelId="{D696FCF4-1DCC-45B5-A520-84D0BB1F6D95}" type="presParOf" srcId="{CE45F6BE-5939-4FBC-8A29-6504FB800DEC}" destId="{37B8C937-A3C9-496B-9B63-59A25AA389F0}" srcOrd="3" destOrd="0" presId="urn:microsoft.com/office/officeart/2018/2/layout/IconCircleList"/>
    <dgm:cxn modelId="{47BDDF5B-DC3F-4464-BEF4-E011E75C01D7}" type="presParOf" srcId="{BBBBEA6B-75CD-4833-AD02-4D10C27149D8}" destId="{408B66ED-249C-4251-A0B0-262D4AFBA718}" srcOrd="3" destOrd="0" presId="urn:microsoft.com/office/officeart/2018/2/layout/IconCircleList"/>
    <dgm:cxn modelId="{F6B708C8-47B4-4BF2-9C27-AFB6FD127E10}" type="presParOf" srcId="{BBBBEA6B-75CD-4833-AD02-4D10C27149D8}" destId="{EC572E7E-F7B6-4625-A583-2A9FA22F95C9}" srcOrd="4" destOrd="0" presId="urn:microsoft.com/office/officeart/2018/2/layout/IconCircleList"/>
    <dgm:cxn modelId="{68C29B53-5CF9-4476-86EA-BB04291BD567}" type="presParOf" srcId="{EC572E7E-F7B6-4625-A583-2A9FA22F95C9}" destId="{44C5E3A7-CE13-4717-820B-9822A17FCB1D}" srcOrd="0" destOrd="0" presId="urn:microsoft.com/office/officeart/2018/2/layout/IconCircleList"/>
    <dgm:cxn modelId="{DDD7C077-7EA2-476C-80B4-A521D9FD2B62}" type="presParOf" srcId="{EC572E7E-F7B6-4625-A583-2A9FA22F95C9}" destId="{E58C7BC9-5CB1-4A79-9B64-6E6DED8CB568}" srcOrd="1" destOrd="0" presId="urn:microsoft.com/office/officeart/2018/2/layout/IconCircleList"/>
    <dgm:cxn modelId="{EAA66793-FEAA-430E-9494-ABAB20E612F8}" type="presParOf" srcId="{EC572E7E-F7B6-4625-A583-2A9FA22F95C9}" destId="{26D3BCF3-479D-4DDE-A083-A434BB364833}" srcOrd="2" destOrd="0" presId="urn:microsoft.com/office/officeart/2018/2/layout/IconCircleList"/>
    <dgm:cxn modelId="{8C6F94AF-2B54-4BC1-8EEF-1863471345D2}" type="presParOf" srcId="{EC572E7E-F7B6-4625-A583-2A9FA22F95C9}" destId="{C7AFC3AD-3B77-44C8-9F9D-D494219597AE}" srcOrd="3" destOrd="0" presId="urn:microsoft.com/office/officeart/2018/2/layout/IconCircleList"/>
    <dgm:cxn modelId="{5517E59F-A316-43A6-9757-B6ECB4790831}" type="presParOf" srcId="{BBBBEA6B-75CD-4833-AD02-4D10C27149D8}" destId="{E1833948-B7BA-4961-BDA5-286CACBC2894}" srcOrd="5" destOrd="0" presId="urn:microsoft.com/office/officeart/2018/2/layout/IconCircleList"/>
    <dgm:cxn modelId="{0DC111D6-22B6-4AEC-98A6-051B83A95FD2}" type="presParOf" srcId="{BBBBEA6B-75CD-4833-AD02-4D10C27149D8}" destId="{D73AA9C9-9D3E-4A1C-8FB6-69545CDF9FC4}" srcOrd="6" destOrd="0" presId="urn:microsoft.com/office/officeart/2018/2/layout/IconCircleList"/>
    <dgm:cxn modelId="{275C5628-8C59-49B6-8B16-4C2610E93688}" type="presParOf" srcId="{D73AA9C9-9D3E-4A1C-8FB6-69545CDF9FC4}" destId="{1419017A-8D43-4EC3-BF59-323605C60A45}" srcOrd="0" destOrd="0" presId="urn:microsoft.com/office/officeart/2018/2/layout/IconCircleList"/>
    <dgm:cxn modelId="{87DEA3BE-0421-4766-AFCD-DC2E11518434}" type="presParOf" srcId="{D73AA9C9-9D3E-4A1C-8FB6-69545CDF9FC4}" destId="{1AF1AF98-A9BB-4D72-988E-986B94E99143}" srcOrd="1" destOrd="0" presId="urn:microsoft.com/office/officeart/2018/2/layout/IconCircleList"/>
    <dgm:cxn modelId="{CE317A04-83C5-4B27-A369-332ED738680D}" type="presParOf" srcId="{D73AA9C9-9D3E-4A1C-8FB6-69545CDF9FC4}" destId="{0838F8FB-E88A-47ED-8B8A-9DBD99D539DD}" srcOrd="2" destOrd="0" presId="urn:microsoft.com/office/officeart/2018/2/layout/IconCircleList"/>
    <dgm:cxn modelId="{D31986B4-9D82-423A-8321-751AC9C8D06E}" type="presParOf" srcId="{D73AA9C9-9D3E-4A1C-8FB6-69545CDF9FC4}" destId="{A9843443-75B3-46BB-98AF-B8CA9C9F5BC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3E0EEE-DAF3-48D0-AFF5-E9BE850B288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EF5895-60F1-48FB-9B6D-436C934304B6}">
      <dgm:prSet custT="1"/>
      <dgm:spPr>
        <a:xfrm>
          <a:off x="988145" y="1688"/>
          <a:ext cx="10355674" cy="85553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200" baseline="0" dirty="0">
              <a:solidFill>
                <a:schemeClr val="tx1"/>
              </a:solidFill>
              <a:latin typeface="+mn-lt"/>
              <a:ea typeface="+mn-ea"/>
              <a:cs typeface="+mn-cs"/>
            </a:rPr>
            <a:t>Activity Events API / Scanner API / etc.</a:t>
          </a:r>
          <a:endParaRPr lang="en-US" sz="2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C15F6E88-4FC7-4671-844A-B3C7902C7916}" type="parTrans" cxnId="{A4BA223B-BCCB-453B-87A3-8C0755F01FFA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4215B42D-72C8-419A-B80C-6C0AA524B443}" type="sibTrans" cxnId="{A4BA223B-BCCB-453B-87A3-8C0755F01FFA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5357E518-B8D2-43AC-AE04-EDBAF2AFA5EE}">
      <dgm:prSet custT="1"/>
      <dgm:spPr>
        <a:xfrm>
          <a:off x="988145" y="1071109"/>
          <a:ext cx="10355674" cy="855536"/>
        </a:xfrm>
        <a:prstGeom prst="rect">
          <a:avLst/>
        </a:prstGeom>
        <a:solidFill>
          <a:srgbClr val="F2F2F2"/>
        </a:solidFill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200" baseline="0">
              <a:solidFill>
                <a:schemeClr val="tx1"/>
              </a:solidFill>
              <a:latin typeface="+mn-lt"/>
              <a:ea typeface="+mn-ea"/>
              <a:cs typeface="+mn-cs"/>
            </a:rPr>
            <a:t>3</a:t>
          </a:r>
          <a:r>
            <a:rPr lang="en-US" sz="2200" baseline="30000">
              <a:solidFill>
                <a:schemeClr val="tx1"/>
              </a:solidFill>
              <a:latin typeface="+mn-lt"/>
              <a:ea typeface="+mn-ea"/>
              <a:cs typeface="+mn-cs"/>
            </a:rPr>
            <a:t>rd</a:t>
          </a:r>
          <a:r>
            <a:rPr lang="en-US" sz="2200" baseline="0">
              <a:solidFill>
                <a:schemeClr val="tx1"/>
              </a:solidFill>
              <a:latin typeface="+mn-lt"/>
              <a:ea typeface="+mn-ea"/>
              <a:cs typeface="+mn-cs"/>
            </a:rPr>
            <a:t> party solutions – PBI monitor, GitHub projects</a:t>
          </a:r>
          <a:endParaRPr lang="en-US" sz="220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BD5B8405-A78A-4448-98EC-0235A7BB612B}" type="parTrans" cxnId="{FF3784BD-6E2F-4EA7-AC23-F256F02C0971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0E8B9BB7-3426-42B6-AA17-8B47935140F5}" type="sibTrans" cxnId="{FF3784BD-6E2F-4EA7-AC23-F256F02C0971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4F72A546-C1B9-4447-B32E-8B7AD2248DAF}">
      <dgm:prSet custT="1"/>
      <dgm:spPr>
        <a:xfrm>
          <a:off x="988145" y="2140530"/>
          <a:ext cx="10355674" cy="85553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200" baseline="0">
              <a:solidFill>
                <a:schemeClr val="tx1"/>
              </a:solidFill>
              <a:latin typeface="+mn-lt"/>
              <a:ea typeface="+mn-ea"/>
              <a:cs typeface="+mn-cs"/>
            </a:rPr>
            <a:t>Admin portal Usage Metrics dashboard</a:t>
          </a:r>
          <a:endParaRPr lang="en-US" sz="220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68F78BBF-CD38-493F-BF79-32418E2ECFFF}" type="parTrans" cxnId="{341801B4-60A0-41EE-844A-43315D0E138A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573124BF-A55C-4E1C-807F-54B551ECB8D5}" type="sibTrans" cxnId="{341801B4-60A0-41EE-844A-43315D0E138A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EEB04DE8-0FBE-4857-9913-364AA0699793}">
      <dgm:prSet custT="1"/>
      <dgm:spPr>
        <a:xfrm>
          <a:off x="988145" y="3209951"/>
          <a:ext cx="10355674" cy="85553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200" baseline="0" dirty="0">
              <a:solidFill>
                <a:schemeClr val="tx1"/>
              </a:solidFill>
              <a:latin typeface="+mj-lt"/>
              <a:ea typeface="+mn-ea"/>
              <a:cs typeface="+mn-cs"/>
            </a:rPr>
            <a:t>Usage Metrics v1/v2</a:t>
          </a:r>
          <a:endParaRPr lang="en-US" sz="2200" dirty="0">
            <a:solidFill>
              <a:schemeClr val="tx1"/>
            </a:solidFill>
            <a:latin typeface="+mj-lt"/>
            <a:ea typeface="+mn-ea"/>
            <a:cs typeface="+mn-cs"/>
          </a:endParaRPr>
        </a:p>
      </dgm:t>
    </dgm:pt>
    <dgm:pt modelId="{A880B0A1-A411-4A4E-A6AB-6583952B1394}" type="parTrans" cxnId="{C4797019-671E-47AA-834F-4730FAE7A03B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DC17A292-FCF7-4507-81E5-3AD16F2B9CA2}" type="sibTrans" cxnId="{C4797019-671E-47AA-834F-4730FAE7A03B}">
      <dgm:prSet/>
      <dgm:spPr/>
      <dgm:t>
        <a:bodyPr/>
        <a:lstStyle/>
        <a:p>
          <a:pPr algn="l"/>
          <a:endParaRPr lang="en-US" sz="2200">
            <a:solidFill>
              <a:schemeClr val="tx1"/>
            </a:solidFill>
            <a:latin typeface="+mj-lt"/>
          </a:endParaRPr>
        </a:p>
      </dgm:t>
    </dgm:pt>
    <dgm:pt modelId="{C7E4E330-F41A-4E01-AC38-921E5753AEE4}" type="pres">
      <dgm:prSet presAssocID="{C93E0EEE-DAF3-48D0-AFF5-E9BE850B288C}" presName="root" presStyleCnt="0">
        <dgm:presLayoutVars>
          <dgm:dir/>
          <dgm:resizeHandles val="exact"/>
        </dgm:presLayoutVars>
      </dgm:prSet>
      <dgm:spPr/>
    </dgm:pt>
    <dgm:pt modelId="{2282069D-323C-41FA-ACAC-2FF5F88F9EBC}" type="pres">
      <dgm:prSet presAssocID="{29EF5895-60F1-48FB-9B6D-436C934304B6}" presName="compNode" presStyleCnt="0"/>
      <dgm:spPr/>
    </dgm:pt>
    <dgm:pt modelId="{6CEB6273-6A34-4F0D-BA34-7B5D9F51C19F}" type="pres">
      <dgm:prSet presAssocID="{29EF5895-60F1-48FB-9B6D-436C934304B6}" presName="bgRect" presStyleLbl="bgShp" presStyleIdx="0" presStyleCnt="4"/>
      <dgm:spPr>
        <a:xfrm>
          <a:off x="0" y="1638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gm:spPr>
    </dgm:pt>
    <dgm:pt modelId="{A10BE812-A63C-4958-8FAC-787D516011F8}" type="pres">
      <dgm:prSet presAssocID="{29EF5895-60F1-48FB-9B6D-436C934304B6}" presName="iconRect" presStyleLbl="node1" presStyleIdx="0" presStyleCnt="4"/>
      <dgm:spPr>
        <a:xfrm>
          <a:off x="258799" y="194183"/>
          <a:ext cx="470545" cy="4705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 l="10938" r="10938"/>
          </a:stretch>
        </a:blipFill>
        <a:ln w="1079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Database_EFC7"/>
        </a:ext>
      </dgm:extLst>
    </dgm:pt>
    <dgm:pt modelId="{966948A1-874D-4E6C-B9F6-BAC95635570F}" type="pres">
      <dgm:prSet presAssocID="{29EF5895-60F1-48FB-9B6D-436C934304B6}" presName="spaceRect" presStyleCnt="0"/>
      <dgm:spPr/>
    </dgm:pt>
    <dgm:pt modelId="{7E047A34-2891-44CC-90D8-4E83D456DC65}" type="pres">
      <dgm:prSet presAssocID="{29EF5895-60F1-48FB-9B6D-436C934304B6}" presName="parTx" presStyleLbl="revTx" presStyleIdx="0" presStyleCnt="4">
        <dgm:presLayoutVars>
          <dgm:chMax val="0"/>
          <dgm:chPref val="0"/>
        </dgm:presLayoutVars>
      </dgm:prSet>
      <dgm:spPr/>
    </dgm:pt>
    <dgm:pt modelId="{D9F10C1A-0ECB-4EAA-84CE-402B9435CF47}" type="pres">
      <dgm:prSet presAssocID="{4215B42D-72C8-419A-B80C-6C0AA524B443}" presName="sibTrans" presStyleCnt="0"/>
      <dgm:spPr/>
    </dgm:pt>
    <dgm:pt modelId="{B83D4E71-BD1E-43B5-9DDC-BDCA8AAD9B00}" type="pres">
      <dgm:prSet presAssocID="{5357E518-B8D2-43AC-AE04-EDBAF2AFA5EE}" presName="compNode" presStyleCnt="0"/>
      <dgm:spPr/>
    </dgm:pt>
    <dgm:pt modelId="{1397D6FE-FA2A-4B3F-A300-5AEBFF480CAA}" type="pres">
      <dgm:prSet presAssocID="{5357E518-B8D2-43AC-AE04-EDBAF2AFA5EE}" presName="bgRect" presStyleLbl="bgShp" presStyleIdx="1" presStyleCnt="4"/>
      <dgm:spPr>
        <a:xfrm>
          <a:off x="0" y="1039740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gm:spPr>
    </dgm:pt>
    <dgm:pt modelId="{33EE39FA-67F3-4A1C-B9B5-77D28427DD60}" type="pres">
      <dgm:prSet presAssocID="{5357E518-B8D2-43AC-AE04-EDBAF2AFA5EE}" presName="iconRect" presStyleLbl="node1" presStyleIdx="1" presStyleCnt="4"/>
      <dgm:spPr>
        <a:xfrm>
          <a:off x="258799" y="1263604"/>
          <a:ext cx="470545" cy="4705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 l="9195" r="9195"/>
          </a:stretch>
        </a:blipFill>
        <a:ln w="1079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server_2"/>
        </a:ext>
      </dgm:extLst>
    </dgm:pt>
    <dgm:pt modelId="{811C8D97-B74C-4413-93F1-EB0B8BBB7A8B}" type="pres">
      <dgm:prSet presAssocID="{5357E518-B8D2-43AC-AE04-EDBAF2AFA5EE}" presName="spaceRect" presStyleCnt="0"/>
      <dgm:spPr/>
    </dgm:pt>
    <dgm:pt modelId="{8179087E-6705-4A30-B5B7-753A9F0C6E9E}" type="pres">
      <dgm:prSet presAssocID="{5357E518-B8D2-43AC-AE04-EDBAF2AFA5EE}" presName="parTx" presStyleLbl="revTx" presStyleIdx="1" presStyleCnt="4">
        <dgm:presLayoutVars>
          <dgm:chMax val="0"/>
          <dgm:chPref val="0"/>
        </dgm:presLayoutVars>
      </dgm:prSet>
      <dgm:spPr/>
    </dgm:pt>
    <dgm:pt modelId="{F526E446-6401-416E-8A63-6169C1BCB6B0}" type="pres">
      <dgm:prSet presAssocID="{0E8B9BB7-3426-42B6-AA17-8B47935140F5}" presName="sibTrans" presStyleCnt="0"/>
      <dgm:spPr/>
    </dgm:pt>
    <dgm:pt modelId="{8926F05E-9CA1-401F-8D95-463DDB7C2C7B}" type="pres">
      <dgm:prSet presAssocID="{4F72A546-C1B9-4447-B32E-8B7AD2248DAF}" presName="compNode" presStyleCnt="0"/>
      <dgm:spPr/>
    </dgm:pt>
    <dgm:pt modelId="{2DCA42BB-6AEF-4B20-8581-E6B67968A9E6}" type="pres">
      <dgm:prSet presAssocID="{4F72A546-C1B9-4447-B32E-8B7AD2248DAF}" presName="bgRect" presStyleLbl="bgShp" presStyleIdx="2" presStyleCnt="4"/>
      <dgm:spPr>
        <a:xfrm>
          <a:off x="0" y="2077842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gm:spPr>
    </dgm:pt>
    <dgm:pt modelId="{5409395E-AD04-48A4-8A79-878CA1351927}" type="pres">
      <dgm:prSet presAssocID="{4F72A546-C1B9-4447-B32E-8B7AD2248DAF}" presName="iconRect" presStyleLbl="node1" presStyleIdx="2" presStyleCnt="4"/>
      <dgm:spPr>
        <a:xfrm>
          <a:off x="258799" y="2333025"/>
          <a:ext cx="470545" cy="4705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scatter_chart"/>
        </a:ext>
      </dgm:extLst>
    </dgm:pt>
    <dgm:pt modelId="{F61DB36B-482E-458C-9C9B-5957FB8749F6}" type="pres">
      <dgm:prSet presAssocID="{4F72A546-C1B9-4447-B32E-8B7AD2248DAF}" presName="spaceRect" presStyleCnt="0"/>
      <dgm:spPr/>
    </dgm:pt>
    <dgm:pt modelId="{16ABE72D-CE93-44B0-8FAE-1BD6E43517C3}" type="pres">
      <dgm:prSet presAssocID="{4F72A546-C1B9-4447-B32E-8B7AD2248DAF}" presName="parTx" presStyleLbl="revTx" presStyleIdx="2" presStyleCnt="4">
        <dgm:presLayoutVars>
          <dgm:chMax val="0"/>
          <dgm:chPref val="0"/>
        </dgm:presLayoutVars>
      </dgm:prSet>
      <dgm:spPr/>
    </dgm:pt>
    <dgm:pt modelId="{505EE8C7-9A22-49CF-ABD4-70CFBCEF186D}" type="pres">
      <dgm:prSet presAssocID="{573124BF-A55C-4E1C-807F-54B551ECB8D5}" presName="sibTrans" presStyleCnt="0"/>
      <dgm:spPr/>
    </dgm:pt>
    <dgm:pt modelId="{46DF95AB-EF5F-4B21-9AAD-844867F28F26}" type="pres">
      <dgm:prSet presAssocID="{EEB04DE8-0FBE-4857-9913-364AA0699793}" presName="compNode" presStyleCnt="0"/>
      <dgm:spPr/>
    </dgm:pt>
    <dgm:pt modelId="{FB691F45-7F3F-4DB5-8D0A-F4B9F4A882F2}" type="pres">
      <dgm:prSet presAssocID="{EEB04DE8-0FBE-4857-9913-364AA0699793}" presName="bgRect" presStyleLbl="bgShp" presStyleIdx="3" presStyleCnt="4"/>
      <dgm:spPr>
        <a:xfrm>
          <a:off x="0" y="3115943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gm:spPr>
    </dgm:pt>
    <dgm:pt modelId="{7C9940A1-6042-4DD7-9D44-7AC102B1DABF}" type="pres">
      <dgm:prSet presAssocID="{EEB04DE8-0FBE-4857-9913-364AA0699793}" presName="iconRect" presStyleLbl="node1" presStyleIdx="3" presStyleCnt="4"/>
      <dgm:spPr>
        <a:xfrm>
          <a:off x="258799" y="3402446"/>
          <a:ext cx="470545" cy="4705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 t="3646" b="3646"/>
          </a:stretch>
        </a:blipFill>
        <a:ln w="10795" cap="flat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Sustainable_EC0A"/>
        </a:ext>
      </dgm:extLst>
    </dgm:pt>
    <dgm:pt modelId="{D2B2D62E-E7F2-4B19-8BF4-1344820FF36E}" type="pres">
      <dgm:prSet presAssocID="{EEB04DE8-0FBE-4857-9913-364AA0699793}" presName="spaceRect" presStyleCnt="0"/>
      <dgm:spPr/>
    </dgm:pt>
    <dgm:pt modelId="{93F19895-27EE-41EC-AE2A-B2B384185C87}" type="pres">
      <dgm:prSet presAssocID="{EEB04DE8-0FBE-4857-9913-364AA069979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4797019-671E-47AA-834F-4730FAE7A03B}" srcId="{C93E0EEE-DAF3-48D0-AFF5-E9BE850B288C}" destId="{EEB04DE8-0FBE-4857-9913-364AA0699793}" srcOrd="3" destOrd="0" parTransId="{A880B0A1-A411-4A4E-A6AB-6583952B1394}" sibTransId="{DC17A292-FCF7-4507-81E5-3AD16F2B9CA2}"/>
    <dgm:cxn modelId="{6D687B1B-5B3E-48C8-B9E3-348803C0D823}" type="presOf" srcId="{29EF5895-60F1-48FB-9B6D-436C934304B6}" destId="{7E047A34-2891-44CC-90D8-4E83D456DC65}" srcOrd="0" destOrd="0" presId="urn:microsoft.com/office/officeart/2018/2/layout/IconVerticalSolidList"/>
    <dgm:cxn modelId="{785C411F-9DAE-458B-9CC0-A311FD61F1A3}" type="presOf" srcId="{C93E0EEE-DAF3-48D0-AFF5-E9BE850B288C}" destId="{C7E4E330-F41A-4E01-AC38-921E5753AEE4}" srcOrd="0" destOrd="0" presId="urn:microsoft.com/office/officeart/2018/2/layout/IconVerticalSolidList"/>
    <dgm:cxn modelId="{A4BA223B-BCCB-453B-87A3-8C0755F01FFA}" srcId="{C93E0EEE-DAF3-48D0-AFF5-E9BE850B288C}" destId="{29EF5895-60F1-48FB-9B6D-436C934304B6}" srcOrd="0" destOrd="0" parTransId="{C15F6E88-4FC7-4671-844A-B3C7902C7916}" sibTransId="{4215B42D-72C8-419A-B80C-6C0AA524B443}"/>
    <dgm:cxn modelId="{33CDEC62-52CD-41B7-8D57-AE79BFDC391A}" type="presOf" srcId="{4F72A546-C1B9-4447-B32E-8B7AD2248DAF}" destId="{16ABE72D-CE93-44B0-8FAE-1BD6E43517C3}" srcOrd="0" destOrd="0" presId="urn:microsoft.com/office/officeart/2018/2/layout/IconVerticalSolidList"/>
    <dgm:cxn modelId="{9CAA37A6-CDD8-434E-9AC0-40D597CFF277}" type="presOf" srcId="{EEB04DE8-0FBE-4857-9913-364AA0699793}" destId="{93F19895-27EE-41EC-AE2A-B2B384185C87}" srcOrd="0" destOrd="0" presId="urn:microsoft.com/office/officeart/2018/2/layout/IconVerticalSolidList"/>
    <dgm:cxn modelId="{341801B4-60A0-41EE-844A-43315D0E138A}" srcId="{C93E0EEE-DAF3-48D0-AFF5-E9BE850B288C}" destId="{4F72A546-C1B9-4447-B32E-8B7AD2248DAF}" srcOrd="2" destOrd="0" parTransId="{68F78BBF-CD38-493F-BF79-32418E2ECFFF}" sibTransId="{573124BF-A55C-4E1C-807F-54B551ECB8D5}"/>
    <dgm:cxn modelId="{FF3784BD-6E2F-4EA7-AC23-F256F02C0971}" srcId="{C93E0EEE-DAF3-48D0-AFF5-E9BE850B288C}" destId="{5357E518-B8D2-43AC-AE04-EDBAF2AFA5EE}" srcOrd="1" destOrd="0" parTransId="{BD5B8405-A78A-4448-98EC-0235A7BB612B}" sibTransId="{0E8B9BB7-3426-42B6-AA17-8B47935140F5}"/>
    <dgm:cxn modelId="{03277FC8-71B5-4A8E-8587-A894F9F41691}" type="presOf" srcId="{5357E518-B8D2-43AC-AE04-EDBAF2AFA5EE}" destId="{8179087E-6705-4A30-B5B7-753A9F0C6E9E}" srcOrd="0" destOrd="0" presId="urn:microsoft.com/office/officeart/2018/2/layout/IconVerticalSolidList"/>
    <dgm:cxn modelId="{C2B78A15-639E-4D52-A23A-931B91E8EE5F}" type="presParOf" srcId="{C7E4E330-F41A-4E01-AC38-921E5753AEE4}" destId="{2282069D-323C-41FA-ACAC-2FF5F88F9EBC}" srcOrd="0" destOrd="0" presId="urn:microsoft.com/office/officeart/2018/2/layout/IconVerticalSolidList"/>
    <dgm:cxn modelId="{BCBDD58A-4DA7-4194-9366-715EA90AD23F}" type="presParOf" srcId="{2282069D-323C-41FA-ACAC-2FF5F88F9EBC}" destId="{6CEB6273-6A34-4F0D-BA34-7B5D9F51C19F}" srcOrd="0" destOrd="0" presId="urn:microsoft.com/office/officeart/2018/2/layout/IconVerticalSolidList"/>
    <dgm:cxn modelId="{4A7FE43B-1C96-4701-84AF-2B3CB313D205}" type="presParOf" srcId="{2282069D-323C-41FA-ACAC-2FF5F88F9EBC}" destId="{A10BE812-A63C-4958-8FAC-787D516011F8}" srcOrd="1" destOrd="0" presId="urn:microsoft.com/office/officeart/2018/2/layout/IconVerticalSolidList"/>
    <dgm:cxn modelId="{679FC5E9-E6DC-4203-87DC-177F3B5CB6C8}" type="presParOf" srcId="{2282069D-323C-41FA-ACAC-2FF5F88F9EBC}" destId="{966948A1-874D-4E6C-B9F6-BAC95635570F}" srcOrd="2" destOrd="0" presId="urn:microsoft.com/office/officeart/2018/2/layout/IconVerticalSolidList"/>
    <dgm:cxn modelId="{55F929DB-0247-48F5-BFE5-75D8BF1C148B}" type="presParOf" srcId="{2282069D-323C-41FA-ACAC-2FF5F88F9EBC}" destId="{7E047A34-2891-44CC-90D8-4E83D456DC65}" srcOrd="3" destOrd="0" presId="urn:microsoft.com/office/officeart/2018/2/layout/IconVerticalSolidList"/>
    <dgm:cxn modelId="{5984F759-A0C9-4350-9C1C-E9339384D3E5}" type="presParOf" srcId="{C7E4E330-F41A-4E01-AC38-921E5753AEE4}" destId="{D9F10C1A-0ECB-4EAA-84CE-402B9435CF47}" srcOrd="1" destOrd="0" presId="urn:microsoft.com/office/officeart/2018/2/layout/IconVerticalSolidList"/>
    <dgm:cxn modelId="{CA4B0090-9146-4939-BAF6-8A2E9DB2CF33}" type="presParOf" srcId="{C7E4E330-F41A-4E01-AC38-921E5753AEE4}" destId="{B83D4E71-BD1E-43B5-9DDC-BDCA8AAD9B00}" srcOrd="2" destOrd="0" presId="urn:microsoft.com/office/officeart/2018/2/layout/IconVerticalSolidList"/>
    <dgm:cxn modelId="{8D242532-7061-418E-AA5D-CE8A81F14FC4}" type="presParOf" srcId="{B83D4E71-BD1E-43B5-9DDC-BDCA8AAD9B00}" destId="{1397D6FE-FA2A-4B3F-A300-5AEBFF480CAA}" srcOrd="0" destOrd="0" presId="urn:microsoft.com/office/officeart/2018/2/layout/IconVerticalSolidList"/>
    <dgm:cxn modelId="{89635351-17AD-474D-8D5D-BFFE33A65650}" type="presParOf" srcId="{B83D4E71-BD1E-43B5-9DDC-BDCA8AAD9B00}" destId="{33EE39FA-67F3-4A1C-B9B5-77D28427DD60}" srcOrd="1" destOrd="0" presId="urn:microsoft.com/office/officeart/2018/2/layout/IconVerticalSolidList"/>
    <dgm:cxn modelId="{CA9B7CBF-A293-462E-9EE4-7F415F88C48C}" type="presParOf" srcId="{B83D4E71-BD1E-43B5-9DDC-BDCA8AAD9B00}" destId="{811C8D97-B74C-4413-93F1-EB0B8BBB7A8B}" srcOrd="2" destOrd="0" presId="urn:microsoft.com/office/officeart/2018/2/layout/IconVerticalSolidList"/>
    <dgm:cxn modelId="{275B92D8-70F5-4FDC-B898-5E9BC6CCB2B8}" type="presParOf" srcId="{B83D4E71-BD1E-43B5-9DDC-BDCA8AAD9B00}" destId="{8179087E-6705-4A30-B5B7-753A9F0C6E9E}" srcOrd="3" destOrd="0" presId="urn:microsoft.com/office/officeart/2018/2/layout/IconVerticalSolidList"/>
    <dgm:cxn modelId="{FA2EA09A-1A63-4A64-B593-C09188A9719B}" type="presParOf" srcId="{C7E4E330-F41A-4E01-AC38-921E5753AEE4}" destId="{F526E446-6401-416E-8A63-6169C1BCB6B0}" srcOrd="3" destOrd="0" presId="urn:microsoft.com/office/officeart/2018/2/layout/IconVerticalSolidList"/>
    <dgm:cxn modelId="{C6DF6CF8-117E-486E-A292-8F177CEFD5F3}" type="presParOf" srcId="{C7E4E330-F41A-4E01-AC38-921E5753AEE4}" destId="{8926F05E-9CA1-401F-8D95-463DDB7C2C7B}" srcOrd="4" destOrd="0" presId="urn:microsoft.com/office/officeart/2018/2/layout/IconVerticalSolidList"/>
    <dgm:cxn modelId="{325F6A77-1F64-4065-BDA1-618C7526093D}" type="presParOf" srcId="{8926F05E-9CA1-401F-8D95-463DDB7C2C7B}" destId="{2DCA42BB-6AEF-4B20-8581-E6B67968A9E6}" srcOrd="0" destOrd="0" presId="urn:microsoft.com/office/officeart/2018/2/layout/IconVerticalSolidList"/>
    <dgm:cxn modelId="{040A6B1A-390B-4B8A-B85F-A1983E68A631}" type="presParOf" srcId="{8926F05E-9CA1-401F-8D95-463DDB7C2C7B}" destId="{5409395E-AD04-48A4-8A79-878CA1351927}" srcOrd="1" destOrd="0" presId="urn:microsoft.com/office/officeart/2018/2/layout/IconVerticalSolidList"/>
    <dgm:cxn modelId="{491A58C1-3BCC-4C6B-8E64-E50ED9714727}" type="presParOf" srcId="{8926F05E-9CA1-401F-8D95-463DDB7C2C7B}" destId="{F61DB36B-482E-458C-9C9B-5957FB8749F6}" srcOrd="2" destOrd="0" presId="urn:microsoft.com/office/officeart/2018/2/layout/IconVerticalSolidList"/>
    <dgm:cxn modelId="{676ECE43-A3C6-4BD1-9564-B54D2F89B667}" type="presParOf" srcId="{8926F05E-9CA1-401F-8D95-463DDB7C2C7B}" destId="{16ABE72D-CE93-44B0-8FAE-1BD6E43517C3}" srcOrd="3" destOrd="0" presId="urn:microsoft.com/office/officeart/2018/2/layout/IconVerticalSolidList"/>
    <dgm:cxn modelId="{4EEF2B54-14B6-45DC-BE56-33715AD41530}" type="presParOf" srcId="{C7E4E330-F41A-4E01-AC38-921E5753AEE4}" destId="{505EE8C7-9A22-49CF-ABD4-70CFBCEF186D}" srcOrd="5" destOrd="0" presId="urn:microsoft.com/office/officeart/2018/2/layout/IconVerticalSolidList"/>
    <dgm:cxn modelId="{04753707-157A-4EA7-B76F-3E402020A065}" type="presParOf" srcId="{C7E4E330-F41A-4E01-AC38-921E5753AEE4}" destId="{46DF95AB-EF5F-4B21-9AAD-844867F28F26}" srcOrd="6" destOrd="0" presId="urn:microsoft.com/office/officeart/2018/2/layout/IconVerticalSolidList"/>
    <dgm:cxn modelId="{55370568-ED9B-47D2-AB2A-BFB1280AF948}" type="presParOf" srcId="{46DF95AB-EF5F-4B21-9AAD-844867F28F26}" destId="{FB691F45-7F3F-4DB5-8D0A-F4B9F4A882F2}" srcOrd="0" destOrd="0" presId="urn:microsoft.com/office/officeart/2018/2/layout/IconVerticalSolidList"/>
    <dgm:cxn modelId="{2A8936EB-8AE0-4908-AE84-914DF35B7E55}" type="presParOf" srcId="{46DF95AB-EF5F-4B21-9AAD-844867F28F26}" destId="{7C9940A1-6042-4DD7-9D44-7AC102B1DABF}" srcOrd="1" destOrd="0" presId="urn:microsoft.com/office/officeart/2018/2/layout/IconVerticalSolidList"/>
    <dgm:cxn modelId="{CD134767-0760-4C63-86C6-77CE4343C759}" type="presParOf" srcId="{46DF95AB-EF5F-4B21-9AAD-844867F28F26}" destId="{D2B2D62E-E7F2-4B19-8BF4-1344820FF36E}" srcOrd="2" destOrd="0" presId="urn:microsoft.com/office/officeart/2018/2/layout/IconVerticalSolidList"/>
    <dgm:cxn modelId="{D33365BD-1D44-430C-B10A-2EBDA450EA6E}" type="presParOf" srcId="{46DF95AB-EF5F-4B21-9AAD-844867F28F26}" destId="{93F19895-27EE-41EC-AE2A-B2B384185C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6CA60E-CF27-46F2-AA6B-497F101AB2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C250C-91FD-422B-83CF-3ADFB07662A0}">
      <dgm:prSet custT="1"/>
      <dgm:spPr>
        <a:xfrm>
          <a:off x="1302542" y="481"/>
          <a:ext cx="9709058" cy="11277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sz="2200" b="1" dirty="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Global admins and Fabric administrators</a:t>
          </a:r>
          <a:endParaRPr lang="en-US" sz="2200" b="1" dirty="0">
            <a:solidFill>
              <a:srgbClr val="091F2C"/>
            </a:solidFill>
            <a:latin typeface="+mn-lt"/>
            <a:ea typeface="+mn-ea"/>
            <a:cs typeface="+mn-cs"/>
          </a:endParaRPr>
        </a:p>
      </dgm:t>
    </dgm:pt>
    <dgm:pt modelId="{E3831E88-CDAA-4DB0-95C4-30869BC7D55B}" type="parTrans" cxnId="{555AC7AD-67AB-4428-88D2-C91CFC0A1E97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69BB8FEC-8C0F-4B6F-B380-E0B33C86C918}" type="sibTrans" cxnId="{555AC7AD-67AB-4428-88D2-C91CFC0A1E97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F72D01B4-331E-48A0-A13C-DBEFCD4FBC77}">
      <dgm:prSet custT="1"/>
      <dgm:spPr>
        <a:xfrm>
          <a:off x="1298464" y="2819838"/>
          <a:ext cx="9709058" cy="11277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sz="2200">
              <a:solidFill>
                <a:srgbClr val="091F2C"/>
              </a:solidFill>
              <a:latin typeface="+mn-lt"/>
              <a:ea typeface="+mn-ea"/>
              <a:cs typeface="+mn-cs"/>
            </a:rPr>
            <a:t>“Power users” such as multi-workspace admins, COE leads</a:t>
          </a:r>
        </a:p>
      </dgm:t>
    </dgm:pt>
    <dgm:pt modelId="{A53B58BC-DA44-4CE3-812F-DDC87E90D47C}" type="parTrans" cxnId="{9CF00A45-531A-48ED-BD13-2DED7EE6FBEF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779267FF-3F0A-4BB3-B3B3-C84AC3529AD6}" type="sibTrans" cxnId="{9CF00A45-531A-48ED-BD13-2DED7EE6FBEF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28961993-2253-48F8-AD62-A21CCAFDC6F6}">
      <dgm:prSet custT="1"/>
      <dgm:spPr>
        <a:xfrm>
          <a:off x="1302542" y="1410160"/>
          <a:ext cx="9709058" cy="11277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sz="2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Capacity admins and domain admins</a:t>
          </a:r>
          <a:endParaRPr lang="en-US" sz="2200">
            <a:solidFill>
              <a:srgbClr val="091F2C"/>
            </a:solidFill>
            <a:latin typeface="Segoe Sans Text" panose="020F0502020204030204"/>
            <a:ea typeface="+mn-ea"/>
            <a:cs typeface="+mn-cs"/>
          </a:endParaRPr>
        </a:p>
      </dgm:t>
    </dgm:pt>
    <dgm:pt modelId="{12758F3F-9F7F-41C9-8AD7-F9D7106D318D}" type="parTrans" cxnId="{B5AA09A8-83C4-47F4-9709-6500DB322D9D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8570554E-2847-42C0-8ED2-0EB7F9DBDE40}" type="sibTrans" cxnId="{B5AA09A8-83C4-47F4-9709-6500DB322D9D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62BAC43F-3C10-48D6-B995-BFBDB3A8454C}" type="pres">
      <dgm:prSet presAssocID="{D66CA60E-CF27-46F2-AA6B-497F101AB2FE}" presName="root" presStyleCnt="0">
        <dgm:presLayoutVars>
          <dgm:dir/>
          <dgm:resizeHandles val="exact"/>
        </dgm:presLayoutVars>
      </dgm:prSet>
      <dgm:spPr/>
    </dgm:pt>
    <dgm:pt modelId="{1FA2FE46-6708-4B21-8414-3AAE50AEB48A}" type="pres">
      <dgm:prSet presAssocID="{8E5C250C-91FD-422B-83CF-3ADFB07662A0}" presName="compNode" presStyleCnt="0"/>
      <dgm:spPr/>
    </dgm:pt>
    <dgm:pt modelId="{E6674881-BEA9-4F03-A278-C6A8FEAE8C5A}" type="pres">
      <dgm:prSet presAssocID="{8E5C250C-91FD-422B-83CF-3ADFB07662A0}" presName="bgRect" presStyleLbl="bgShp" presStyleIdx="0" presStyleCnt="3"/>
      <dgm:spPr>
        <a:xfrm>
          <a:off x="0" y="481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091F2C"/>
          </a:solidFill>
          <a:prstDash val="solid"/>
        </a:ln>
        <a:effectLst/>
      </dgm:spPr>
    </dgm:pt>
    <dgm:pt modelId="{F44577FB-D0FD-4C9B-9AD3-A98F28FA192C}" type="pres">
      <dgm:prSet presAssocID="{8E5C250C-91FD-422B-83CF-3ADFB07662A0}" presName="iconRect" presStyleLbl="node1" presStyleIdx="0" presStyleCnt="3"/>
      <dgm:spPr>
        <a:xfrm>
          <a:off x="341142" y="254224"/>
          <a:ext cx="620258" cy="6202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Formal Shirt outline"/>
        </a:ext>
      </dgm:extLst>
    </dgm:pt>
    <dgm:pt modelId="{897B27D3-499B-4DCD-AB43-57D48E4D6E05}" type="pres">
      <dgm:prSet presAssocID="{8E5C250C-91FD-422B-83CF-3ADFB07662A0}" presName="spaceRect" presStyleCnt="0"/>
      <dgm:spPr/>
    </dgm:pt>
    <dgm:pt modelId="{ED877F54-FD8B-46A5-9B86-5526F5E8F974}" type="pres">
      <dgm:prSet presAssocID="{8E5C250C-91FD-422B-83CF-3ADFB07662A0}" presName="parTx" presStyleLbl="revTx" presStyleIdx="0" presStyleCnt="3">
        <dgm:presLayoutVars>
          <dgm:chMax val="0"/>
          <dgm:chPref val="0"/>
        </dgm:presLayoutVars>
      </dgm:prSet>
      <dgm:spPr/>
    </dgm:pt>
    <dgm:pt modelId="{D7D7F274-77A8-4E80-8A6E-B4CBE44A132B}" type="pres">
      <dgm:prSet presAssocID="{69BB8FEC-8C0F-4B6F-B380-E0B33C86C918}" presName="sibTrans" presStyleCnt="0"/>
      <dgm:spPr/>
    </dgm:pt>
    <dgm:pt modelId="{2657FC8A-1C44-4293-9299-20F48B1D2A5E}" type="pres">
      <dgm:prSet presAssocID="{28961993-2253-48F8-AD62-A21CCAFDC6F6}" presName="compNode" presStyleCnt="0"/>
      <dgm:spPr/>
    </dgm:pt>
    <dgm:pt modelId="{7EFDD665-2A9B-44D3-94B3-AD67C4D59DFC}" type="pres">
      <dgm:prSet presAssocID="{28961993-2253-48F8-AD62-A21CCAFDC6F6}" presName="bgRect" presStyleLbl="bgShp" presStyleIdx="1" presStyleCnt="3"/>
      <dgm:spPr>
        <a:xfrm>
          <a:off x="0" y="1410160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9525" cap="flat" cmpd="sng" algn="ctr">
          <a:noFill/>
          <a:prstDash val="solid"/>
        </a:ln>
        <a:effectLst/>
      </dgm:spPr>
    </dgm:pt>
    <dgm:pt modelId="{F8179B26-14F2-4709-8A1A-BE280970DD63}" type="pres">
      <dgm:prSet presAssocID="{28961993-2253-48F8-AD62-A21CCAFDC6F6}" presName="iconRect" presStyleLbl="node1" presStyleIdx="1" presStyleCnt="3"/>
      <dgm:spPr>
        <a:xfrm>
          <a:off x="341142" y="1663902"/>
          <a:ext cx="620258" cy="6202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Network diagram with solid fill"/>
        </a:ext>
      </dgm:extLst>
    </dgm:pt>
    <dgm:pt modelId="{2D7B4F13-0DCD-47BE-960B-47C58A42F228}" type="pres">
      <dgm:prSet presAssocID="{28961993-2253-48F8-AD62-A21CCAFDC6F6}" presName="spaceRect" presStyleCnt="0"/>
      <dgm:spPr/>
    </dgm:pt>
    <dgm:pt modelId="{336EF80B-7216-4EDB-B568-1792F4EAC8E5}" type="pres">
      <dgm:prSet presAssocID="{28961993-2253-48F8-AD62-A21CCAFDC6F6}" presName="parTx" presStyleLbl="revTx" presStyleIdx="1" presStyleCnt="3">
        <dgm:presLayoutVars>
          <dgm:chMax val="0"/>
          <dgm:chPref val="0"/>
        </dgm:presLayoutVars>
      </dgm:prSet>
      <dgm:spPr/>
    </dgm:pt>
    <dgm:pt modelId="{608E5F3E-124F-4BA5-95FB-D74553DF708C}" type="pres">
      <dgm:prSet presAssocID="{8570554E-2847-42C0-8ED2-0EB7F9DBDE40}" presName="sibTrans" presStyleCnt="0"/>
      <dgm:spPr/>
    </dgm:pt>
    <dgm:pt modelId="{7890E4BB-069A-4827-8047-0F7F0BCA7EDA}" type="pres">
      <dgm:prSet presAssocID="{F72D01B4-331E-48A0-A13C-DBEFCD4FBC77}" presName="compNode" presStyleCnt="0"/>
      <dgm:spPr/>
    </dgm:pt>
    <dgm:pt modelId="{D5109513-5A4E-49FF-9386-CAABC6D73166}" type="pres">
      <dgm:prSet presAssocID="{F72D01B4-331E-48A0-A13C-DBEFCD4FBC77}" presName="bgRect" presStyleLbl="bgShp" presStyleIdx="2" presStyleCnt="3"/>
      <dgm:spPr>
        <a:xfrm>
          <a:off x="0" y="2819838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9525" cap="flat" cmpd="sng" algn="ctr">
          <a:noFill/>
          <a:prstDash val="solid"/>
        </a:ln>
        <a:effectLst/>
      </dgm:spPr>
    </dgm:pt>
    <dgm:pt modelId="{D7879960-2ED3-482F-9A87-0A4BAFE2ABC1}" type="pres">
      <dgm:prSet presAssocID="{F72D01B4-331E-48A0-A13C-DBEFCD4FBC77}" presName="iconRect" presStyleLbl="node1" presStyleIdx="2" presStyleCnt="3"/>
      <dgm:spPr>
        <a:xfrm>
          <a:off x="341142" y="3073580"/>
          <a:ext cx="620258" cy="6202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User Crown Male outline"/>
        </a:ext>
      </dgm:extLst>
    </dgm:pt>
    <dgm:pt modelId="{E93A23D0-2E13-4843-8F2D-3A88A7C6B775}" type="pres">
      <dgm:prSet presAssocID="{F72D01B4-331E-48A0-A13C-DBEFCD4FBC77}" presName="spaceRect" presStyleCnt="0"/>
      <dgm:spPr/>
    </dgm:pt>
    <dgm:pt modelId="{E57C1AB2-6898-4B84-88D1-AE96CB7351D0}" type="pres">
      <dgm:prSet presAssocID="{F72D01B4-331E-48A0-A13C-DBEFCD4FBC77}" presName="parTx" presStyleLbl="revTx" presStyleIdx="2" presStyleCnt="3" custLinFactNeighborX="-42">
        <dgm:presLayoutVars>
          <dgm:chMax val="0"/>
          <dgm:chPref val="0"/>
        </dgm:presLayoutVars>
      </dgm:prSet>
      <dgm:spPr/>
    </dgm:pt>
  </dgm:ptLst>
  <dgm:cxnLst>
    <dgm:cxn modelId="{8BEBFB2C-0DEB-4BC8-A25C-4CAFE499785A}" type="presOf" srcId="{28961993-2253-48F8-AD62-A21CCAFDC6F6}" destId="{336EF80B-7216-4EDB-B568-1792F4EAC8E5}" srcOrd="0" destOrd="0" presId="urn:microsoft.com/office/officeart/2018/2/layout/IconVerticalSolidList"/>
    <dgm:cxn modelId="{F6ACD12E-D9D3-4197-96DC-DE9F4FEBEDB8}" type="presOf" srcId="{8E5C250C-91FD-422B-83CF-3ADFB07662A0}" destId="{ED877F54-FD8B-46A5-9B86-5526F5E8F974}" srcOrd="0" destOrd="0" presId="urn:microsoft.com/office/officeart/2018/2/layout/IconVerticalSolidList"/>
    <dgm:cxn modelId="{1698273E-8BB6-4AFB-ABB7-EBA2BCE4307E}" type="presOf" srcId="{D66CA60E-CF27-46F2-AA6B-497F101AB2FE}" destId="{62BAC43F-3C10-48D6-B995-BFBDB3A8454C}" srcOrd="0" destOrd="0" presId="urn:microsoft.com/office/officeart/2018/2/layout/IconVerticalSolidList"/>
    <dgm:cxn modelId="{9CF00A45-531A-48ED-BD13-2DED7EE6FBEF}" srcId="{D66CA60E-CF27-46F2-AA6B-497F101AB2FE}" destId="{F72D01B4-331E-48A0-A13C-DBEFCD4FBC77}" srcOrd="2" destOrd="0" parTransId="{A53B58BC-DA44-4CE3-812F-DDC87E90D47C}" sibTransId="{779267FF-3F0A-4BB3-B3B3-C84AC3529AD6}"/>
    <dgm:cxn modelId="{E56B457C-6260-4DD3-BC30-27DBCB284686}" type="presOf" srcId="{F72D01B4-331E-48A0-A13C-DBEFCD4FBC77}" destId="{E57C1AB2-6898-4B84-88D1-AE96CB7351D0}" srcOrd="0" destOrd="0" presId="urn:microsoft.com/office/officeart/2018/2/layout/IconVerticalSolidList"/>
    <dgm:cxn modelId="{B5AA09A8-83C4-47F4-9709-6500DB322D9D}" srcId="{D66CA60E-CF27-46F2-AA6B-497F101AB2FE}" destId="{28961993-2253-48F8-AD62-A21CCAFDC6F6}" srcOrd="1" destOrd="0" parTransId="{12758F3F-9F7F-41C9-8AD7-F9D7106D318D}" sibTransId="{8570554E-2847-42C0-8ED2-0EB7F9DBDE40}"/>
    <dgm:cxn modelId="{555AC7AD-67AB-4428-88D2-C91CFC0A1E97}" srcId="{D66CA60E-CF27-46F2-AA6B-497F101AB2FE}" destId="{8E5C250C-91FD-422B-83CF-3ADFB07662A0}" srcOrd="0" destOrd="0" parTransId="{E3831E88-CDAA-4DB0-95C4-30869BC7D55B}" sibTransId="{69BB8FEC-8C0F-4B6F-B380-E0B33C86C918}"/>
    <dgm:cxn modelId="{2681CDA8-F924-4A90-B632-668E054CD139}" type="presParOf" srcId="{62BAC43F-3C10-48D6-B995-BFBDB3A8454C}" destId="{1FA2FE46-6708-4B21-8414-3AAE50AEB48A}" srcOrd="0" destOrd="0" presId="urn:microsoft.com/office/officeart/2018/2/layout/IconVerticalSolidList"/>
    <dgm:cxn modelId="{3852E173-5828-4CA9-A7CE-02D1792C4039}" type="presParOf" srcId="{1FA2FE46-6708-4B21-8414-3AAE50AEB48A}" destId="{E6674881-BEA9-4F03-A278-C6A8FEAE8C5A}" srcOrd="0" destOrd="0" presId="urn:microsoft.com/office/officeart/2018/2/layout/IconVerticalSolidList"/>
    <dgm:cxn modelId="{DE1F6F99-3180-4554-BBA6-82462CF82B37}" type="presParOf" srcId="{1FA2FE46-6708-4B21-8414-3AAE50AEB48A}" destId="{F44577FB-D0FD-4C9B-9AD3-A98F28FA192C}" srcOrd="1" destOrd="0" presId="urn:microsoft.com/office/officeart/2018/2/layout/IconVerticalSolidList"/>
    <dgm:cxn modelId="{35846202-C8DB-4C47-95E1-A425C2C34312}" type="presParOf" srcId="{1FA2FE46-6708-4B21-8414-3AAE50AEB48A}" destId="{897B27D3-499B-4DCD-AB43-57D48E4D6E05}" srcOrd="2" destOrd="0" presId="urn:microsoft.com/office/officeart/2018/2/layout/IconVerticalSolidList"/>
    <dgm:cxn modelId="{C4736C1B-7D2D-4E4A-872B-778BAD22CA79}" type="presParOf" srcId="{1FA2FE46-6708-4B21-8414-3AAE50AEB48A}" destId="{ED877F54-FD8B-46A5-9B86-5526F5E8F974}" srcOrd="3" destOrd="0" presId="urn:microsoft.com/office/officeart/2018/2/layout/IconVerticalSolidList"/>
    <dgm:cxn modelId="{602F2A4C-42F3-4F5B-A421-95D8813D2FEB}" type="presParOf" srcId="{62BAC43F-3C10-48D6-B995-BFBDB3A8454C}" destId="{D7D7F274-77A8-4E80-8A6E-B4CBE44A132B}" srcOrd="1" destOrd="0" presId="urn:microsoft.com/office/officeart/2018/2/layout/IconVerticalSolidList"/>
    <dgm:cxn modelId="{2B45E098-EAE6-4146-8084-B4829F3D375A}" type="presParOf" srcId="{62BAC43F-3C10-48D6-B995-BFBDB3A8454C}" destId="{2657FC8A-1C44-4293-9299-20F48B1D2A5E}" srcOrd="2" destOrd="0" presId="urn:microsoft.com/office/officeart/2018/2/layout/IconVerticalSolidList"/>
    <dgm:cxn modelId="{5B599CD0-8AF7-4CF4-AD21-8E22C3F27ABB}" type="presParOf" srcId="{2657FC8A-1C44-4293-9299-20F48B1D2A5E}" destId="{7EFDD665-2A9B-44D3-94B3-AD67C4D59DFC}" srcOrd="0" destOrd="0" presId="urn:microsoft.com/office/officeart/2018/2/layout/IconVerticalSolidList"/>
    <dgm:cxn modelId="{24B3234D-C6E2-4317-B6F5-C1732EF46123}" type="presParOf" srcId="{2657FC8A-1C44-4293-9299-20F48B1D2A5E}" destId="{F8179B26-14F2-4709-8A1A-BE280970DD63}" srcOrd="1" destOrd="0" presId="urn:microsoft.com/office/officeart/2018/2/layout/IconVerticalSolidList"/>
    <dgm:cxn modelId="{70CF87AB-E8BF-41DC-A33E-403BB6FA78E7}" type="presParOf" srcId="{2657FC8A-1C44-4293-9299-20F48B1D2A5E}" destId="{2D7B4F13-0DCD-47BE-960B-47C58A42F228}" srcOrd="2" destOrd="0" presId="urn:microsoft.com/office/officeart/2018/2/layout/IconVerticalSolidList"/>
    <dgm:cxn modelId="{F6390DDC-731D-4099-9846-C9004535D3EE}" type="presParOf" srcId="{2657FC8A-1C44-4293-9299-20F48B1D2A5E}" destId="{336EF80B-7216-4EDB-B568-1792F4EAC8E5}" srcOrd="3" destOrd="0" presId="urn:microsoft.com/office/officeart/2018/2/layout/IconVerticalSolidList"/>
    <dgm:cxn modelId="{A0FAE9FE-74F7-45B8-A488-3A59F6C9FCA0}" type="presParOf" srcId="{62BAC43F-3C10-48D6-B995-BFBDB3A8454C}" destId="{608E5F3E-124F-4BA5-95FB-D74553DF708C}" srcOrd="3" destOrd="0" presId="urn:microsoft.com/office/officeart/2018/2/layout/IconVerticalSolidList"/>
    <dgm:cxn modelId="{E587653D-C353-43AF-9746-E50881A60B5B}" type="presParOf" srcId="{62BAC43F-3C10-48D6-B995-BFBDB3A8454C}" destId="{7890E4BB-069A-4827-8047-0F7F0BCA7EDA}" srcOrd="4" destOrd="0" presId="urn:microsoft.com/office/officeart/2018/2/layout/IconVerticalSolidList"/>
    <dgm:cxn modelId="{6AF3379E-1F06-48E1-98A3-7ED42FE20728}" type="presParOf" srcId="{7890E4BB-069A-4827-8047-0F7F0BCA7EDA}" destId="{D5109513-5A4E-49FF-9386-CAABC6D73166}" srcOrd="0" destOrd="0" presId="urn:microsoft.com/office/officeart/2018/2/layout/IconVerticalSolidList"/>
    <dgm:cxn modelId="{000986AB-DEE3-4F04-94AE-B457E393D510}" type="presParOf" srcId="{7890E4BB-069A-4827-8047-0F7F0BCA7EDA}" destId="{D7879960-2ED3-482F-9A87-0A4BAFE2ABC1}" srcOrd="1" destOrd="0" presId="urn:microsoft.com/office/officeart/2018/2/layout/IconVerticalSolidList"/>
    <dgm:cxn modelId="{654A92CF-34AF-4F57-89D9-959A4C531EE0}" type="presParOf" srcId="{7890E4BB-069A-4827-8047-0F7F0BCA7EDA}" destId="{E93A23D0-2E13-4843-8F2D-3A88A7C6B775}" srcOrd="2" destOrd="0" presId="urn:microsoft.com/office/officeart/2018/2/layout/IconVerticalSolidList"/>
    <dgm:cxn modelId="{0B066478-1127-43A6-9E7F-CA28194519BA}" type="presParOf" srcId="{7890E4BB-069A-4827-8047-0F7F0BCA7EDA}" destId="{E57C1AB2-6898-4B84-88D1-AE96CB7351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2C9F2C-689F-4743-AE1E-8DA3B0E59C4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23EB7-655F-491D-B1A5-AE9D7D57B668}">
      <dgm:prSet/>
      <dgm:spPr>
        <a:xfrm>
          <a:off x="209177" y="3669771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2116A65E-B2B8-400D-AB32-EC95782FF800}" type="parTrans" cxnId="{926B7128-665E-49BB-90A2-6303AB8D6368}">
      <dgm:prSet/>
      <dgm:spPr/>
      <dgm:t>
        <a:bodyPr/>
        <a:lstStyle/>
        <a:p>
          <a:endParaRPr lang="en-US"/>
        </a:p>
      </dgm:t>
    </dgm:pt>
    <dgm:pt modelId="{86662D29-EE59-418B-B23B-8B5F893F66A2}" type="sibTrans" cxnId="{926B7128-665E-49BB-90A2-6303AB8D6368}">
      <dgm:prSet/>
      <dgm:spPr/>
      <dgm:t>
        <a:bodyPr/>
        <a:lstStyle/>
        <a:p>
          <a:endParaRPr lang="en-US"/>
        </a:p>
      </dgm:t>
    </dgm:pt>
    <dgm:pt modelId="{0D54D0E0-0279-4FCC-A556-DD2E4D133BED}">
      <dgm:prSet/>
      <dgm:spPr>
        <a:xfrm>
          <a:off x="209177" y="1836208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5A7163AB-8878-42EA-8458-F3DECEC250BA}" type="parTrans" cxnId="{A5A33471-6097-439C-8419-25AE44AFB625}">
      <dgm:prSet/>
      <dgm:spPr/>
      <dgm:t>
        <a:bodyPr/>
        <a:lstStyle/>
        <a:p>
          <a:endParaRPr lang="en-US"/>
        </a:p>
      </dgm:t>
    </dgm:pt>
    <dgm:pt modelId="{8CF83E2B-B2C4-4E08-B6DF-8C9C73977CEC}" type="sibTrans" cxnId="{A5A33471-6097-439C-8419-25AE44AFB625}">
      <dgm:prSet/>
      <dgm:spPr/>
      <dgm:t>
        <a:bodyPr/>
        <a:lstStyle/>
        <a:p>
          <a:endParaRPr lang="en-US"/>
        </a:p>
      </dgm:t>
    </dgm:pt>
    <dgm:pt modelId="{B3774F20-BD20-4F6F-A4DE-72D8BA4F9770}">
      <dgm:prSet phldrT="[Text]"/>
      <dgm:spPr>
        <a:xfrm>
          <a:off x="209177" y="2645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8BFBE1AB-8371-4E56-AF7D-0F535C510348}" type="parTrans" cxnId="{F58257E9-76D2-4E99-B5D4-F86F01551416}">
      <dgm:prSet/>
      <dgm:spPr/>
      <dgm:t>
        <a:bodyPr/>
        <a:lstStyle/>
        <a:p>
          <a:endParaRPr lang="en-US"/>
        </a:p>
      </dgm:t>
    </dgm:pt>
    <dgm:pt modelId="{796755E9-8D96-49F0-B9ED-378898FE58DE}" type="sibTrans" cxnId="{F58257E9-76D2-4E99-B5D4-F86F01551416}">
      <dgm:prSet/>
      <dgm:spPr/>
      <dgm:t>
        <a:bodyPr/>
        <a:lstStyle/>
        <a:p>
          <a:endParaRPr lang="en-US"/>
        </a:p>
      </dgm:t>
    </dgm:pt>
    <dgm:pt modelId="{34B08A0E-6011-4C30-8C68-80D7FE44C3A8}">
      <dgm:prSet phldrT="[Text]" custT="1"/>
      <dgm:spPr>
        <a:xfrm rot="5400000">
          <a:off x="5656176" y="-3308722"/>
          <a:ext cx="1397000" cy="8348283"/>
        </a:xfrm>
        <a:prstGeom prst="round2SameRect">
          <a:avLst/>
        </a:prstGeom>
        <a:solidFill>
          <a:srgbClr val="F2F2F2">
            <a:alpha val="90000"/>
          </a:srgbClr>
        </a:solidFill>
        <a:ln w="10795" cap="flat" cmpd="sng" algn="ctr">
          <a:noFill/>
          <a:prstDash val="solid"/>
        </a:ln>
        <a:effectLst/>
      </dgm:spPr>
      <dgm:t>
        <a:bodyPr/>
        <a:lstStyle/>
        <a:p>
          <a:pPr algn="l">
            <a:buSzPct val="90000"/>
            <a:buFont typeface="Arial" panose="020B0604020202020204" pitchFamily="34" charset="0"/>
            <a:buChar char="•"/>
          </a:pPr>
          <a:r>
            <a:rPr lang="en-US" sz="1800">
              <a:solidFill>
                <a:schemeClr val="tx1"/>
              </a:solidFill>
              <a:latin typeface="+mn-lt"/>
              <a:ea typeface="+mn-ea"/>
              <a:cs typeface="+mn-cs"/>
            </a:rPr>
            <a:t>Data queried from multiple sources, transformed, and landed in a single repository specific to each tenant</a:t>
          </a:r>
          <a:endParaRPr lang="en-US" sz="18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36E9E864-4C97-4163-B319-89F6842CA7CF}" type="sibTrans" cxnId="{A670C55B-0B7C-480A-9DCF-561BA4289F4F}">
      <dgm:prSet/>
      <dgm:spPr/>
      <dgm:t>
        <a:bodyPr/>
        <a:lstStyle/>
        <a:p>
          <a:endParaRPr lang="en-US"/>
        </a:p>
      </dgm:t>
    </dgm:pt>
    <dgm:pt modelId="{910B625F-3342-4121-8D1F-9E835B7E0530}" type="parTrans" cxnId="{A670C55B-0B7C-480A-9DCF-561BA4289F4F}">
      <dgm:prSet/>
      <dgm:spPr/>
      <dgm:t>
        <a:bodyPr/>
        <a:lstStyle/>
        <a:p>
          <a:endParaRPr lang="en-US"/>
        </a:p>
      </dgm:t>
    </dgm:pt>
    <dgm:pt modelId="{57DF0F0E-25B4-43D2-AF91-2D09B97A9678}">
      <dgm:prSet custT="1"/>
      <dgm:spPr>
        <a:xfrm rot="5400000">
          <a:off x="5649107" y="-1464808"/>
          <a:ext cx="1397000" cy="8348283"/>
        </a:xfrm>
        <a:solidFill>
          <a:srgbClr val="F2F2F2">
            <a:alpha val="90000"/>
          </a:srgbClr>
        </a:solidFill>
        <a:ln w="10795" cap="flat" cmpd="sng" algn="ctr">
          <a:noFill/>
          <a:prstDash val="solid"/>
        </a:ln>
        <a:effectLst/>
      </dgm:spPr>
      <dgm:t>
        <a:bodyPr/>
        <a:lstStyle/>
        <a:p>
          <a:pPr algn="l">
            <a:buSzPct val="90000"/>
            <a:buFont typeface="Arial" panose="020B0604020202020204" pitchFamily="34" charset="0"/>
            <a:buChar char="•"/>
          </a:pPr>
          <a:r>
            <a:rPr lang="en-US" sz="1800">
              <a:solidFill>
                <a:schemeClr val="tx1"/>
              </a:solidFill>
              <a:latin typeface="+mn-lt"/>
              <a:ea typeface="+mn-ea"/>
              <a:cs typeface="+mn-cs"/>
            </a:rPr>
            <a:t>Managed, automated data refresh of all semantic models</a:t>
          </a:r>
          <a:endParaRPr lang="en-US" sz="18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AE09A31D-09EC-40EC-88DE-9865F7EABA98}" type="sibTrans" cxnId="{82319BA1-D202-4D9B-BB42-2478BF5EC3D0}">
      <dgm:prSet/>
      <dgm:spPr/>
      <dgm:t>
        <a:bodyPr/>
        <a:lstStyle/>
        <a:p>
          <a:endParaRPr lang="en-US"/>
        </a:p>
      </dgm:t>
    </dgm:pt>
    <dgm:pt modelId="{F99E94CE-0413-4F4A-BE62-D9F70F5AB83D}" type="parTrans" cxnId="{82319BA1-D202-4D9B-BB42-2478BF5EC3D0}">
      <dgm:prSet/>
      <dgm:spPr/>
      <dgm:t>
        <a:bodyPr/>
        <a:lstStyle/>
        <a:p>
          <a:endParaRPr lang="en-US"/>
        </a:p>
      </dgm:t>
    </dgm:pt>
    <dgm:pt modelId="{3E704EED-AAD0-4747-92C9-8753348661A7}">
      <dgm:prSet custT="1"/>
      <dgm:spPr>
        <a:xfrm rot="5400000">
          <a:off x="5649107" y="368754"/>
          <a:ext cx="1397000" cy="8348283"/>
        </a:xfrm>
        <a:prstGeom prst="round2SameRect">
          <a:avLst/>
        </a:prstGeom>
        <a:solidFill>
          <a:srgbClr val="F2F2F2">
            <a:alpha val="90000"/>
          </a:srgbClr>
        </a:solidFill>
        <a:ln w="10795" cap="flat" cmpd="sng" algn="ctr">
          <a:noFill/>
          <a:prstDash val="solid"/>
        </a:ln>
        <a:effectLst/>
      </dgm:spPr>
      <dgm:t>
        <a:bodyPr/>
        <a:lstStyle/>
        <a:p>
          <a:pPr algn="l">
            <a:buSzPct val="90000"/>
            <a:buFont typeface="Arial" panose="020B0604020202020204" pitchFamily="34" charset="0"/>
            <a:buChar char="•"/>
          </a:pPr>
          <a:r>
            <a:rPr lang="en-US" sz="1800">
              <a:solidFill>
                <a:schemeClr val="tx1"/>
              </a:solidFill>
              <a:latin typeface="+mn-lt"/>
              <a:ea typeface="+mn-ea"/>
              <a:cs typeface="+mn-cs"/>
            </a:rPr>
            <a:t>Out of the box reporting and curated semantic models made readily available via the workspace</a:t>
          </a:r>
          <a:endParaRPr lang="en-US" sz="18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gm:t>
    </dgm:pt>
    <dgm:pt modelId="{06D1FCF2-190E-4CA1-A8A5-FB86A23F3421}" type="sibTrans" cxnId="{D0BB3994-90AE-4E7F-A601-C33B85B069C2}">
      <dgm:prSet/>
      <dgm:spPr/>
      <dgm:t>
        <a:bodyPr/>
        <a:lstStyle/>
        <a:p>
          <a:endParaRPr lang="en-US"/>
        </a:p>
      </dgm:t>
    </dgm:pt>
    <dgm:pt modelId="{9A078A21-73B7-4DB5-80C1-A86BD8CE45DD}" type="parTrans" cxnId="{D0BB3994-90AE-4E7F-A601-C33B85B069C2}">
      <dgm:prSet/>
      <dgm:spPr/>
      <dgm:t>
        <a:bodyPr/>
        <a:lstStyle/>
        <a:p>
          <a:endParaRPr lang="en-US"/>
        </a:p>
      </dgm:t>
    </dgm:pt>
    <dgm:pt modelId="{F6FF1E72-1743-48AC-9C15-7E62B58A2286}" type="pres">
      <dgm:prSet presAssocID="{4D2C9F2C-689F-4743-AE1E-8DA3B0E59C47}" presName="Name0" presStyleCnt="0">
        <dgm:presLayoutVars>
          <dgm:dir/>
          <dgm:animLvl val="lvl"/>
          <dgm:resizeHandles val="exact"/>
        </dgm:presLayoutVars>
      </dgm:prSet>
      <dgm:spPr/>
    </dgm:pt>
    <dgm:pt modelId="{29125F90-7B9D-4912-BD6C-1FE93D2A34AF}" type="pres">
      <dgm:prSet presAssocID="{B3774F20-BD20-4F6F-A4DE-72D8BA4F9770}" presName="linNode" presStyleCnt="0"/>
      <dgm:spPr/>
    </dgm:pt>
    <dgm:pt modelId="{AE762B1D-E7F6-47D9-AF1E-02C2E4C75969}" type="pres">
      <dgm:prSet presAssocID="{B3774F20-BD20-4F6F-A4DE-72D8BA4F9770}" presName="parentText" presStyleLbl="node1" presStyleIdx="0" presStyleCnt="3" custScaleX="50847">
        <dgm:presLayoutVars>
          <dgm:chMax val="1"/>
          <dgm:bulletEnabled val="1"/>
        </dgm:presLayoutVars>
      </dgm:prSet>
      <dgm:spPr/>
    </dgm:pt>
    <dgm:pt modelId="{994D4AC4-D1C1-452C-A3D1-4F70C04CEB99}" type="pres">
      <dgm:prSet presAssocID="{B3774F20-BD20-4F6F-A4DE-72D8BA4F9770}" presName="descendantText" presStyleLbl="alignAccFollowNode1" presStyleIdx="0" presStyleCnt="3" custScaleX="121557" custLinFactNeighborX="183" custLinFactNeighborY="-741">
        <dgm:presLayoutVars>
          <dgm:bulletEnabled val="1"/>
        </dgm:presLayoutVars>
      </dgm:prSet>
      <dgm:spPr/>
    </dgm:pt>
    <dgm:pt modelId="{29D2DD3D-39C0-4927-B786-C216B2B70D91}" type="pres">
      <dgm:prSet presAssocID="{796755E9-8D96-49F0-B9ED-378898FE58DE}" presName="sp" presStyleCnt="0"/>
      <dgm:spPr/>
    </dgm:pt>
    <dgm:pt modelId="{F9B1E4B4-8635-4CC0-BE08-2B39D711B703}" type="pres">
      <dgm:prSet presAssocID="{0D54D0E0-0279-4FCC-A556-DD2E4D133BED}" presName="linNode" presStyleCnt="0"/>
      <dgm:spPr/>
    </dgm:pt>
    <dgm:pt modelId="{5DF6AF1A-E7E0-4D7D-8BAD-0174B92A4FFE}" type="pres">
      <dgm:prSet presAssocID="{0D54D0E0-0279-4FCC-A556-DD2E4D133BED}" presName="parentText" presStyleLbl="node1" presStyleIdx="1" presStyleCnt="3" custScaleX="50847">
        <dgm:presLayoutVars>
          <dgm:chMax val="1"/>
          <dgm:bulletEnabled val="1"/>
        </dgm:presLayoutVars>
      </dgm:prSet>
      <dgm:spPr/>
    </dgm:pt>
    <dgm:pt modelId="{673FD948-7AE8-4ECA-93A5-67BDE376E4AF}" type="pres">
      <dgm:prSet presAssocID="{0D54D0E0-0279-4FCC-A556-DD2E4D133BED}" presName="descendantText" presStyleLbl="alignAccFollowNode1" presStyleIdx="1" presStyleCnt="3" custScaleX="121557">
        <dgm:presLayoutVars>
          <dgm:bulletEnabled val="1"/>
        </dgm:presLayoutVars>
      </dgm:prSet>
      <dgm:spPr>
        <a:prstGeom prst="round2SameRect">
          <a:avLst/>
        </a:prstGeom>
      </dgm:spPr>
    </dgm:pt>
    <dgm:pt modelId="{D26672DF-DBE4-43F6-8B5B-628A854FE0D8}" type="pres">
      <dgm:prSet presAssocID="{8CF83E2B-B2C4-4E08-B6DF-8C9C73977CEC}" presName="sp" presStyleCnt="0"/>
      <dgm:spPr/>
    </dgm:pt>
    <dgm:pt modelId="{20F28CD3-3AB5-489E-9AEC-17E94E64F508}" type="pres">
      <dgm:prSet presAssocID="{57823EB7-655F-491D-B1A5-AE9D7D57B668}" presName="linNode" presStyleCnt="0"/>
      <dgm:spPr/>
    </dgm:pt>
    <dgm:pt modelId="{D6C7C6F9-CAD7-4791-B175-F5D4B889675B}" type="pres">
      <dgm:prSet presAssocID="{57823EB7-655F-491D-B1A5-AE9D7D57B668}" presName="parentText" presStyleLbl="node1" presStyleIdx="2" presStyleCnt="3" custScaleX="50847">
        <dgm:presLayoutVars>
          <dgm:chMax val="1"/>
          <dgm:bulletEnabled val="1"/>
        </dgm:presLayoutVars>
      </dgm:prSet>
      <dgm:spPr/>
    </dgm:pt>
    <dgm:pt modelId="{1AFB8485-32A4-4142-A149-DDEC3D432EDD}" type="pres">
      <dgm:prSet presAssocID="{57823EB7-655F-491D-B1A5-AE9D7D57B668}" presName="descendantText" presStyleLbl="alignAccFollowNode1" presStyleIdx="2" presStyleCnt="3" custScaleX="121557">
        <dgm:presLayoutVars>
          <dgm:bulletEnabled val="1"/>
        </dgm:presLayoutVars>
      </dgm:prSet>
      <dgm:spPr/>
    </dgm:pt>
  </dgm:ptLst>
  <dgm:cxnLst>
    <dgm:cxn modelId="{926B7128-665E-49BB-90A2-6303AB8D6368}" srcId="{4D2C9F2C-689F-4743-AE1E-8DA3B0E59C47}" destId="{57823EB7-655F-491D-B1A5-AE9D7D57B668}" srcOrd="2" destOrd="0" parTransId="{2116A65E-B2B8-400D-AB32-EC95782FF800}" sibTransId="{86662D29-EE59-418B-B23B-8B5F893F66A2}"/>
    <dgm:cxn modelId="{A670C55B-0B7C-480A-9DCF-561BA4289F4F}" srcId="{B3774F20-BD20-4F6F-A4DE-72D8BA4F9770}" destId="{34B08A0E-6011-4C30-8C68-80D7FE44C3A8}" srcOrd="0" destOrd="0" parTransId="{910B625F-3342-4121-8D1F-9E835B7E0530}" sibTransId="{36E9E864-4C97-4163-B319-89F6842CA7CF}"/>
    <dgm:cxn modelId="{3CB19166-7214-442D-882A-93001CF42BA4}" type="presOf" srcId="{57DF0F0E-25B4-43D2-AF91-2D09B97A9678}" destId="{673FD948-7AE8-4ECA-93A5-67BDE376E4AF}" srcOrd="0" destOrd="0" presId="urn:microsoft.com/office/officeart/2005/8/layout/vList5"/>
    <dgm:cxn modelId="{EE8E6047-CE6F-4F04-9948-B22CB4C45343}" type="presOf" srcId="{B3774F20-BD20-4F6F-A4DE-72D8BA4F9770}" destId="{AE762B1D-E7F6-47D9-AF1E-02C2E4C75969}" srcOrd="0" destOrd="0" presId="urn:microsoft.com/office/officeart/2005/8/layout/vList5"/>
    <dgm:cxn modelId="{04691269-6398-4497-AAF2-90CF4371E306}" type="presOf" srcId="{4D2C9F2C-689F-4743-AE1E-8DA3B0E59C47}" destId="{F6FF1E72-1743-48AC-9C15-7E62B58A2286}" srcOrd="0" destOrd="0" presId="urn:microsoft.com/office/officeart/2005/8/layout/vList5"/>
    <dgm:cxn modelId="{A5A33471-6097-439C-8419-25AE44AFB625}" srcId="{4D2C9F2C-689F-4743-AE1E-8DA3B0E59C47}" destId="{0D54D0E0-0279-4FCC-A556-DD2E4D133BED}" srcOrd="1" destOrd="0" parTransId="{5A7163AB-8878-42EA-8458-F3DECEC250BA}" sibTransId="{8CF83E2B-B2C4-4E08-B6DF-8C9C73977CEC}"/>
    <dgm:cxn modelId="{10717D82-B081-4534-A831-5DB9C5F5B866}" type="presOf" srcId="{0D54D0E0-0279-4FCC-A556-DD2E4D133BED}" destId="{5DF6AF1A-E7E0-4D7D-8BAD-0174B92A4FFE}" srcOrd="0" destOrd="0" presId="urn:microsoft.com/office/officeart/2005/8/layout/vList5"/>
    <dgm:cxn modelId="{D0BB3994-90AE-4E7F-A601-C33B85B069C2}" srcId="{57823EB7-655F-491D-B1A5-AE9D7D57B668}" destId="{3E704EED-AAD0-4747-92C9-8753348661A7}" srcOrd="0" destOrd="0" parTransId="{9A078A21-73B7-4DB5-80C1-A86BD8CE45DD}" sibTransId="{06D1FCF2-190E-4CA1-A8A5-FB86A23F3421}"/>
    <dgm:cxn modelId="{82319BA1-D202-4D9B-BB42-2478BF5EC3D0}" srcId="{0D54D0E0-0279-4FCC-A556-DD2E4D133BED}" destId="{57DF0F0E-25B4-43D2-AF91-2D09B97A9678}" srcOrd="0" destOrd="0" parTransId="{F99E94CE-0413-4F4A-BE62-D9F70F5AB83D}" sibTransId="{AE09A31D-09EC-40EC-88DE-9865F7EABA98}"/>
    <dgm:cxn modelId="{F097F1A2-E93B-426F-8320-477C34F42A11}" type="presOf" srcId="{57823EB7-655F-491D-B1A5-AE9D7D57B668}" destId="{D6C7C6F9-CAD7-4791-B175-F5D4B889675B}" srcOrd="0" destOrd="0" presId="urn:microsoft.com/office/officeart/2005/8/layout/vList5"/>
    <dgm:cxn modelId="{25426DCE-91D5-4A86-BB5A-04667023DC8C}" type="presOf" srcId="{34B08A0E-6011-4C30-8C68-80D7FE44C3A8}" destId="{994D4AC4-D1C1-452C-A3D1-4F70C04CEB99}" srcOrd="0" destOrd="0" presId="urn:microsoft.com/office/officeart/2005/8/layout/vList5"/>
    <dgm:cxn modelId="{C4BD33D0-D143-4F78-B7FD-1E442F27EB12}" type="presOf" srcId="{3E704EED-AAD0-4747-92C9-8753348661A7}" destId="{1AFB8485-32A4-4142-A149-DDEC3D432EDD}" srcOrd="0" destOrd="0" presId="urn:microsoft.com/office/officeart/2005/8/layout/vList5"/>
    <dgm:cxn modelId="{F58257E9-76D2-4E99-B5D4-F86F01551416}" srcId="{4D2C9F2C-689F-4743-AE1E-8DA3B0E59C47}" destId="{B3774F20-BD20-4F6F-A4DE-72D8BA4F9770}" srcOrd="0" destOrd="0" parTransId="{8BFBE1AB-8371-4E56-AF7D-0F535C510348}" sibTransId="{796755E9-8D96-49F0-B9ED-378898FE58DE}"/>
    <dgm:cxn modelId="{8BF43C9B-8ED2-4274-8DAD-1ACA57461AA5}" type="presParOf" srcId="{F6FF1E72-1743-48AC-9C15-7E62B58A2286}" destId="{29125F90-7B9D-4912-BD6C-1FE93D2A34AF}" srcOrd="0" destOrd="0" presId="urn:microsoft.com/office/officeart/2005/8/layout/vList5"/>
    <dgm:cxn modelId="{A6A506D6-BA87-4115-A45B-C1CC96C9A7DE}" type="presParOf" srcId="{29125F90-7B9D-4912-BD6C-1FE93D2A34AF}" destId="{AE762B1D-E7F6-47D9-AF1E-02C2E4C75969}" srcOrd="0" destOrd="0" presId="urn:microsoft.com/office/officeart/2005/8/layout/vList5"/>
    <dgm:cxn modelId="{6AD1B552-567A-4251-93CD-48FB43F2CCD3}" type="presParOf" srcId="{29125F90-7B9D-4912-BD6C-1FE93D2A34AF}" destId="{994D4AC4-D1C1-452C-A3D1-4F70C04CEB99}" srcOrd="1" destOrd="0" presId="urn:microsoft.com/office/officeart/2005/8/layout/vList5"/>
    <dgm:cxn modelId="{0B22D788-578B-4F92-BAC8-1406F40481E3}" type="presParOf" srcId="{F6FF1E72-1743-48AC-9C15-7E62B58A2286}" destId="{29D2DD3D-39C0-4927-B786-C216B2B70D91}" srcOrd="1" destOrd="0" presId="urn:microsoft.com/office/officeart/2005/8/layout/vList5"/>
    <dgm:cxn modelId="{F8D6CDFD-1D76-40DF-977E-E00FCBBA9DED}" type="presParOf" srcId="{F6FF1E72-1743-48AC-9C15-7E62B58A2286}" destId="{F9B1E4B4-8635-4CC0-BE08-2B39D711B703}" srcOrd="2" destOrd="0" presId="urn:microsoft.com/office/officeart/2005/8/layout/vList5"/>
    <dgm:cxn modelId="{AEBAE05D-F0DC-4BCD-B4F0-D8A12A231DE8}" type="presParOf" srcId="{F9B1E4B4-8635-4CC0-BE08-2B39D711B703}" destId="{5DF6AF1A-E7E0-4D7D-8BAD-0174B92A4FFE}" srcOrd="0" destOrd="0" presId="urn:microsoft.com/office/officeart/2005/8/layout/vList5"/>
    <dgm:cxn modelId="{26916985-5245-403B-AA4D-8065E8EEF4D7}" type="presParOf" srcId="{F9B1E4B4-8635-4CC0-BE08-2B39D711B703}" destId="{673FD948-7AE8-4ECA-93A5-67BDE376E4AF}" srcOrd="1" destOrd="0" presId="urn:microsoft.com/office/officeart/2005/8/layout/vList5"/>
    <dgm:cxn modelId="{4161D840-319B-4B79-B4B8-168428847D0E}" type="presParOf" srcId="{F6FF1E72-1743-48AC-9C15-7E62B58A2286}" destId="{D26672DF-DBE4-43F6-8B5B-628A854FE0D8}" srcOrd="3" destOrd="0" presId="urn:microsoft.com/office/officeart/2005/8/layout/vList5"/>
    <dgm:cxn modelId="{9ACE9630-6889-485A-80B1-0F05A12CE312}" type="presParOf" srcId="{F6FF1E72-1743-48AC-9C15-7E62B58A2286}" destId="{20F28CD3-3AB5-489E-9AEC-17E94E64F508}" srcOrd="4" destOrd="0" presId="urn:microsoft.com/office/officeart/2005/8/layout/vList5"/>
    <dgm:cxn modelId="{80142D60-B612-4CCF-ADE8-D319092AEC30}" type="presParOf" srcId="{20F28CD3-3AB5-489E-9AEC-17E94E64F508}" destId="{D6C7C6F9-CAD7-4791-B175-F5D4B889675B}" srcOrd="0" destOrd="0" presId="urn:microsoft.com/office/officeart/2005/8/layout/vList5"/>
    <dgm:cxn modelId="{92B8576C-A4AD-4BFB-91CE-4BD583D8F9A9}" type="presParOf" srcId="{20F28CD3-3AB5-489E-9AEC-17E94E64F508}" destId="{1AFB8485-32A4-4142-A149-DDEC3D432E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1DA09-DE16-43DD-9350-8D3C4856FD5D}">
      <dsp:nvSpPr>
        <dsp:cNvPr id="0" name=""/>
        <dsp:cNvSpPr/>
      </dsp:nvSpPr>
      <dsp:spPr>
        <a:xfrm>
          <a:off x="264008" y="186941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B1A34-53B3-4B2C-AAEE-663FE7055865}">
      <dsp:nvSpPr>
        <dsp:cNvPr id="0" name=""/>
        <dsp:cNvSpPr/>
      </dsp:nvSpPr>
      <dsp:spPr>
        <a:xfrm>
          <a:off x="550151" y="473084"/>
          <a:ext cx="790299" cy="7902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6A74A-D159-430C-A269-1E328FCDA811}">
      <dsp:nvSpPr>
        <dsp:cNvPr id="0" name=""/>
        <dsp:cNvSpPr/>
      </dsp:nvSpPr>
      <dsp:spPr>
        <a:xfrm>
          <a:off x="1918575" y="186941"/>
          <a:ext cx="3211807" cy="136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Best practice and policy enforcement</a:t>
          </a:r>
        </a:p>
      </dsp:txBody>
      <dsp:txXfrm>
        <a:off x="1918575" y="186941"/>
        <a:ext cx="3211807" cy="1362585"/>
      </dsp:txXfrm>
    </dsp:sp>
    <dsp:sp modelId="{E1BA88DC-1BE5-4612-8986-52B5800CDF4F}">
      <dsp:nvSpPr>
        <dsp:cNvPr id="0" name=""/>
        <dsp:cNvSpPr/>
      </dsp:nvSpPr>
      <dsp:spPr>
        <a:xfrm>
          <a:off x="5690016" y="186941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E89EE-2806-491B-B779-492061456FF6}">
      <dsp:nvSpPr>
        <dsp:cNvPr id="0" name=""/>
        <dsp:cNvSpPr/>
      </dsp:nvSpPr>
      <dsp:spPr>
        <a:xfrm>
          <a:off x="5976159" y="473084"/>
          <a:ext cx="790299" cy="7902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8C937-A3C9-496B-9B63-59A25AA389F0}">
      <dsp:nvSpPr>
        <dsp:cNvPr id="0" name=""/>
        <dsp:cNvSpPr/>
      </dsp:nvSpPr>
      <dsp:spPr>
        <a:xfrm>
          <a:off x="7344584" y="186941"/>
          <a:ext cx="3211807" cy="136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Audit and compliance</a:t>
          </a:r>
        </a:p>
      </dsp:txBody>
      <dsp:txXfrm>
        <a:off x="7344584" y="186941"/>
        <a:ext cx="3211807" cy="1362585"/>
      </dsp:txXfrm>
    </dsp:sp>
    <dsp:sp modelId="{44C5E3A7-CE13-4717-820B-9822A17FCB1D}">
      <dsp:nvSpPr>
        <dsp:cNvPr id="0" name=""/>
        <dsp:cNvSpPr/>
      </dsp:nvSpPr>
      <dsp:spPr>
        <a:xfrm>
          <a:off x="264008" y="2184272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C7BC9-5CB1-4A79-9B64-6E6DED8CB568}">
      <dsp:nvSpPr>
        <dsp:cNvPr id="0" name=""/>
        <dsp:cNvSpPr/>
      </dsp:nvSpPr>
      <dsp:spPr>
        <a:xfrm>
          <a:off x="550151" y="2470415"/>
          <a:ext cx="790299" cy="7902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FC3AD-3B77-44C8-9F9D-D494219597AE}">
      <dsp:nvSpPr>
        <dsp:cNvPr id="0" name=""/>
        <dsp:cNvSpPr/>
      </dsp:nvSpPr>
      <dsp:spPr>
        <a:xfrm>
          <a:off x="1918575" y="2184272"/>
          <a:ext cx="3211807" cy="136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Efficiency and reusability</a:t>
          </a:r>
        </a:p>
      </dsp:txBody>
      <dsp:txXfrm>
        <a:off x="1918575" y="2184272"/>
        <a:ext cx="3211807" cy="1362585"/>
      </dsp:txXfrm>
    </dsp:sp>
    <dsp:sp modelId="{1419017A-8D43-4EC3-BF59-323605C60A45}">
      <dsp:nvSpPr>
        <dsp:cNvPr id="0" name=""/>
        <dsp:cNvSpPr/>
      </dsp:nvSpPr>
      <dsp:spPr>
        <a:xfrm>
          <a:off x="5690016" y="2184272"/>
          <a:ext cx="1362585" cy="1362585"/>
        </a:xfrm>
        <a:prstGeom prst="ellipse">
          <a:avLst/>
        </a:prstGeom>
        <a:solidFill>
          <a:srgbClr val="1F937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1AF98-A9BB-4D72-988E-986B94E99143}">
      <dsp:nvSpPr>
        <dsp:cNvPr id="0" name=""/>
        <dsp:cNvSpPr/>
      </dsp:nvSpPr>
      <dsp:spPr>
        <a:xfrm>
          <a:off x="5976159" y="2470415"/>
          <a:ext cx="790299" cy="7902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43443-75B3-46BB-98AF-B8CA9C9F5BCD}">
      <dsp:nvSpPr>
        <dsp:cNvPr id="0" name=""/>
        <dsp:cNvSpPr/>
      </dsp:nvSpPr>
      <dsp:spPr>
        <a:xfrm>
          <a:off x="7344584" y="2184272"/>
          <a:ext cx="3211807" cy="1362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Cost optimization </a:t>
          </a:r>
        </a:p>
      </dsp:txBody>
      <dsp:txXfrm>
        <a:off x="7344584" y="2184272"/>
        <a:ext cx="3211807" cy="1362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B6273-6A34-4F0D-BA34-7B5D9F51C19F}">
      <dsp:nvSpPr>
        <dsp:cNvPr id="0" name=""/>
        <dsp:cNvSpPr/>
      </dsp:nvSpPr>
      <dsp:spPr>
        <a:xfrm>
          <a:off x="0" y="1638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BE812-A63C-4958-8FAC-787D516011F8}">
      <dsp:nvSpPr>
        <dsp:cNvPr id="0" name=""/>
        <dsp:cNvSpPr/>
      </dsp:nvSpPr>
      <dsp:spPr>
        <a:xfrm>
          <a:off x="251220" y="188496"/>
          <a:ext cx="456764" cy="4567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 l="10938" r="10938"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47A34-2891-44CC-90D8-4E83D456DC65}">
      <dsp:nvSpPr>
        <dsp:cNvPr id="0" name=""/>
        <dsp:cNvSpPr/>
      </dsp:nvSpPr>
      <dsp:spPr>
        <a:xfrm>
          <a:off x="959206" y="1638"/>
          <a:ext cx="10052395" cy="83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3" tIns="87893" rIns="87893" bIns="878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solidFill>
                <a:schemeClr val="tx1"/>
              </a:solidFill>
              <a:latin typeface="+mn-lt"/>
              <a:ea typeface="+mn-ea"/>
              <a:cs typeface="+mn-cs"/>
            </a:rPr>
            <a:t>Activity Events API / Scanner API / etc.</a:t>
          </a:r>
          <a:endParaRPr lang="en-US" sz="2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959206" y="1638"/>
        <a:ext cx="10052395" cy="830481"/>
      </dsp:txXfrm>
    </dsp:sp>
    <dsp:sp modelId="{1397D6FE-FA2A-4B3F-A300-5AEBFF480CAA}">
      <dsp:nvSpPr>
        <dsp:cNvPr id="0" name=""/>
        <dsp:cNvSpPr/>
      </dsp:nvSpPr>
      <dsp:spPr>
        <a:xfrm>
          <a:off x="0" y="1039740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E39FA-67F3-4A1C-B9B5-77D28427DD60}">
      <dsp:nvSpPr>
        <dsp:cNvPr id="0" name=""/>
        <dsp:cNvSpPr/>
      </dsp:nvSpPr>
      <dsp:spPr>
        <a:xfrm>
          <a:off x="251220" y="1226598"/>
          <a:ext cx="456764" cy="4567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 l="9195" r="9195"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9087E-6705-4A30-B5B7-753A9F0C6E9E}">
      <dsp:nvSpPr>
        <dsp:cNvPr id="0" name=""/>
        <dsp:cNvSpPr/>
      </dsp:nvSpPr>
      <dsp:spPr>
        <a:xfrm>
          <a:off x="959206" y="1039740"/>
          <a:ext cx="10052395" cy="830481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3" tIns="87893" rIns="87893" bIns="878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>
              <a:solidFill>
                <a:schemeClr val="tx1"/>
              </a:solidFill>
              <a:latin typeface="+mn-lt"/>
              <a:ea typeface="+mn-ea"/>
              <a:cs typeface="+mn-cs"/>
            </a:rPr>
            <a:t>3</a:t>
          </a:r>
          <a:r>
            <a:rPr lang="en-US" sz="2200" kern="1200" baseline="30000">
              <a:solidFill>
                <a:schemeClr val="tx1"/>
              </a:solidFill>
              <a:latin typeface="+mn-lt"/>
              <a:ea typeface="+mn-ea"/>
              <a:cs typeface="+mn-cs"/>
            </a:rPr>
            <a:t>rd</a:t>
          </a:r>
          <a:r>
            <a:rPr lang="en-US" sz="2200" kern="1200" baseline="0">
              <a:solidFill>
                <a:schemeClr val="tx1"/>
              </a:solidFill>
              <a:latin typeface="+mn-lt"/>
              <a:ea typeface="+mn-ea"/>
              <a:cs typeface="+mn-cs"/>
            </a:rPr>
            <a:t> party solutions – PBI monitor, GitHub projects</a:t>
          </a:r>
          <a:endParaRPr lang="en-US" sz="2200" kern="120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959206" y="1039740"/>
        <a:ext cx="10052395" cy="830481"/>
      </dsp:txXfrm>
    </dsp:sp>
    <dsp:sp modelId="{2DCA42BB-6AEF-4B20-8581-E6B67968A9E6}">
      <dsp:nvSpPr>
        <dsp:cNvPr id="0" name=""/>
        <dsp:cNvSpPr/>
      </dsp:nvSpPr>
      <dsp:spPr>
        <a:xfrm>
          <a:off x="0" y="2077842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09395E-AD04-48A4-8A79-878CA1351927}">
      <dsp:nvSpPr>
        <dsp:cNvPr id="0" name=""/>
        <dsp:cNvSpPr/>
      </dsp:nvSpPr>
      <dsp:spPr>
        <a:xfrm>
          <a:off x="251220" y="2264700"/>
          <a:ext cx="456764" cy="4567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BE72D-CE93-44B0-8FAE-1BD6E43517C3}">
      <dsp:nvSpPr>
        <dsp:cNvPr id="0" name=""/>
        <dsp:cNvSpPr/>
      </dsp:nvSpPr>
      <dsp:spPr>
        <a:xfrm>
          <a:off x="959206" y="2077842"/>
          <a:ext cx="10052395" cy="83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3" tIns="87893" rIns="87893" bIns="878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>
              <a:solidFill>
                <a:schemeClr val="tx1"/>
              </a:solidFill>
              <a:latin typeface="+mn-lt"/>
              <a:ea typeface="+mn-ea"/>
              <a:cs typeface="+mn-cs"/>
            </a:rPr>
            <a:t>Admin portal Usage Metrics dashboard</a:t>
          </a:r>
          <a:endParaRPr lang="en-US" sz="2200" kern="120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959206" y="2077842"/>
        <a:ext cx="10052395" cy="830481"/>
      </dsp:txXfrm>
    </dsp:sp>
    <dsp:sp modelId="{FB691F45-7F3F-4DB5-8D0A-F4B9F4A882F2}">
      <dsp:nvSpPr>
        <dsp:cNvPr id="0" name=""/>
        <dsp:cNvSpPr/>
      </dsp:nvSpPr>
      <dsp:spPr>
        <a:xfrm>
          <a:off x="0" y="3115943"/>
          <a:ext cx="11011602" cy="830481"/>
        </a:xfrm>
        <a:prstGeom prst="roundRect">
          <a:avLst>
            <a:gd name="adj" fmla="val 10000"/>
          </a:avLst>
        </a:prstGeom>
        <a:solidFill>
          <a:srgbClr val="F2F2F2"/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940A1-6042-4DD7-9D44-7AC102B1DABF}">
      <dsp:nvSpPr>
        <dsp:cNvPr id="0" name=""/>
        <dsp:cNvSpPr/>
      </dsp:nvSpPr>
      <dsp:spPr>
        <a:xfrm>
          <a:off x="251220" y="3302802"/>
          <a:ext cx="456764" cy="4567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 t="3646" b="3646"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19895-27EE-41EC-AE2A-B2B384185C87}">
      <dsp:nvSpPr>
        <dsp:cNvPr id="0" name=""/>
        <dsp:cNvSpPr/>
      </dsp:nvSpPr>
      <dsp:spPr>
        <a:xfrm>
          <a:off x="959206" y="3115943"/>
          <a:ext cx="10052395" cy="83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3" tIns="87893" rIns="87893" bIns="8789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solidFill>
                <a:schemeClr val="tx1"/>
              </a:solidFill>
              <a:latin typeface="+mj-lt"/>
              <a:ea typeface="+mn-ea"/>
              <a:cs typeface="+mn-cs"/>
            </a:rPr>
            <a:t>Usage Metrics v1/v2</a:t>
          </a:r>
          <a:endParaRPr lang="en-US" sz="2200" kern="1200" dirty="0">
            <a:solidFill>
              <a:schemeClr val="tx1"/>
            </a:solidFill>
            <a:latin typeface="+mj-lt"/>
            <a:ea typeface="+mn-ea"/>
            <a:cs typeface="+mn-cs"/>
          </a:endParaRPr>
        </a:p>
      </dsp:txBody>
      <dsp:txXfrm>
        <a:off x="959206" y="3115943"/>
        <a:ext cx="10052395" cy="830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74881-BEA9-4F03-A278-C6A8FEAE8C5A}">
      <dsp:nvSpPr>
        <dsp:cNvPr id="0" name=""/>
        <dsp:cNvSpPr/>
      </dsp:nvSpPr>
      <dsp:spPr>
        <a:xfrm>
          <a:off x="0" y="481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19050" cap="flat" cmpd="sng" algn="ctr">
          <a:solidFill>
            <a:srgbClr val="091F2C"/>
          </a:solidFill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577FB-D0FD-4C9B-9AD3-A98F28FA192C}">
      <dsp:nvSpPr>
        <dsp:cNvPr id="0" name=""/>
        <dsp:cNvSpPr/>
      </dsp:nvSpPr>
      <dsp:spPr>
        <a:xfrm>
          <a:off x="341142" y="254224"/>
          <a:ext cx="620258" cy="6202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77F54-FD8B-46A5-9B86-5526F5E8F974}">
      <dsp:nvSpPr>
        <dsp:cNvPr id="0" name=""/>
        <dsp:cNvSpPr/>
      </dsp:nvSpPr>
      <dsp:spPr>
        <a:xfrm>
          <a:off x="1302542" y="481"/>
          <a:ext cx="9709058" cy="1127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53" tIns="119353" rIns="119353" bIns="11935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Global admins and Fabric administrators</a:t>
          </a:r>
          <a:endParaRPr lang="en-US" sz="2200" b="1" kern="1200" dirty="0">
            <a:solidFill>
              <a:srgbClr val="091F2C"/>
            </a:solidFill>
            <a:latin typeface="+mn-lt"/>
            <a:ea typeface="+mn-ea"/>
            <a:cs typeface="+mn-cs"/>
          </a:endParaRPr>
        </a:p>
      </dsp:txBody>
      <dsp:txXfrm>
        <a:off x="1302542" y="481"/>
        <a:ext cx="9709058" cy="1127742"/>
      </dsp:txXfrm>
    </dsp:sp>
    <dsp:sp modelId="{7EFDD665-2A9B-44D3-94B3-AD67C4D59DFC}">
      <dsp:nvSpPr>
        <dsp:cNvPr id="0" name=""/>
        <dsp:cNvSpPr/>
      </dsp:nvSpPr>
      <dsp:spPr>
        <a:xfrm>
          <a:off x="0" y="1410160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79B26-14F2-4709-8A1A-BE280970DD63}">
      <dsp:nvSpPr>
        <dsp:cNvPr id="0" name=""/>
        <dsp:cNvSpPr/>
      </dsp:nvSpPr>
      <dsp:spPr>
        <a:xfrm>
          <a:off x="341142" y="1663902"/>
          <a:ext cx="620258" cy="6202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EF80B-7216-4EDB-B568-1792F4EAC8E5}">
      <dsp:nvSpPr>
        <dsp:cNvPr id="0" name=""/>
        <dsp:cNvSpPr/>
      </dsp:nvSpPr>
      <dsp:spPr>
        <a:xfrm>
          <a:off x="1302542" y="1410160"/>
          <a:ext cx="9709058" cy="1127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53" tIns="119353" rIns="119353" bIns="11935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091F2C">
                  <a:hueOff val="0"/>
                  <a:satOff val="0"/>
                  <a:lumOff val="0"/>
                  <a:alphaOff val="0"/>
                </a:srgbClr>
              </a:solidFill>
              <a:latin typeface="Segoe Sans Text" panose="020F0502020204030204"/>
              <a:ea typeface="+mn-ea"/>
              <a:cs typeface="+mn-cs"/>
            </a:rPr>
            <a:t>Capacity admins and domain admins</a:t>
          </a:r>
          <a:endParaRPr lang="en-US" sz="2200" kern="1200">
            <a:solidFill>
              <a:srgbClr val="091F2C"/>
            </a:solidFill>
            <a:latin typeface="Segoe Sans Text" panose="020F0502020204030204"/>
            <a:ea typeface="+mn-ea"/>
            <a:cs typeface="+mn-cs"/>
          </a:endParaRPr>
        </a:p>
      </dsp:txBody>
      <dsp:txXfrm>
        <a:off x="1302542" y="1410160"/>
        <a:ext cx="9709058" cy="1127742"/>
      </dsp:txXfrm>
    </dsp:sp>
    <dsp:sp modelId="{D5109513-5A4E-49FF-9386-CAABC6D73166}">
      <dsp:nvSpPr>
        <dsp:cNvPr id="0" name=""/>
        <dsp:cNvSpPr/>
      </dsp:nvSpPr>
      <dsp:spPr>
        <a:xfrm>
          <a:off x="0" y="2819838"/>
          <a:ext cx="11011601" cy="1127742"/>
        </a:xfrm>
        <a:prstGeom prst="roundRect">
          <a:avLst>
            <a:gd name="adj" fmla="val 10000"/>
          </a:avLst>
        </a:prstGeom>
        <a:solidFill>
          <a:srgbClr val="FFFFFF">
            <a:lumMod val="95000"/>
          </a:srgbClr>
        </a:solidFill>
        <a:ln w="9525" cap="flat" cmpd="sng" algn="ctr">
          <a:noFill/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79960-2ED3-482F-9A87-0A4BAFE2ABC1}">
      <dsp:nvSpPr>
        <dsp:cNvPr id="0" name=""/>
        <dsp:cNvSpPr/>
      </dsp:nvSpPr>
      <dsp:spPr>
        <a:xfrm>
          <a:off x="341142" y="3073580"/>
          <a:ext cx="620258" cy="6202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C1AB2-6898-4B84-88D1-AE96CB7351D0}">
      <dsp:nvSpPr>
        <dsp:cNvPr id="0" name=""/>
        <dsp:cNvSpPr/>
      </dsp:nvSpPr>
      <dsp:spPr>
        <a:xfrm>
          <a:off x="1298464" y="2819838"/>
          <a:ext cx="9709058" cy="1127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53" tIns="119353" rIns="119353" bIns="11935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rgbClr val="091F2C"/>
              </a:solidFill>
              <a:latin typeface="+mn-lt"/>
              <a:ea typeface="+mn-ea"/>
              <a:cs typeface="+mn-cs"/>
            </a:rPr>
            <a:t>“Power users” such as multi-workspace admins, COE leads</a:t>
          </a:r>
        </a:p>
      </dsp:txBody>
      <dsp:txXfrm>
        <a:off x="1298464" y="2819838"/>
        <a:ext cx="9709058" cy="1127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D4AC4-D1C1-452C-A3D1-4F70C04CEB99}">
      <dsp:nvSpPr>
        <dsp:cNvPr id="0" name=""/>
        <dsp:cNvSpPr/>
      </dsp:nvSpPr>
      <dsp:spPr>
        <a:xfrm rot="5400000">
          <a:off x="5656176" y="-3308722"/>
          <a:ext cx="1397000" cy="8348283"/>
        </a:xfrm>
        <a:prstGeom prst="round2SameRect">
          <a:avLst/>
        </a:prstGeom>
        <a:solidFill>
          <a:srgbClr val="F2F2F2">
            <a:alpha val="90000"/>
          </a:srgbClr>
        </a:solid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Font typeface="Arial" panose="020B0604020202020204" pitchFamily="34" charset="0"/>
            <a:buChar char="•"/>
          </a:pPr>
          <a:r>
            <a:rPr lang="en-US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Data queried from multiple sources, transformed, and landed in a single repository specific to each tenant</a:t>
          </a:r>
          <a:endParaRPr lang="en-US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 rot="-5400000">
        <a:off x="2180535" y="235115"/>
        <a:ext cx="8280087" cy="1260608"/>
      </dsp:txXfrm>
    </dsp:sp>
    <dsp:sp modelId="{AE762B1D-E7F6-47D9-AF1E-02C2E4C75969}">
      <dsp:nvSpPr>
        <dsp:cNvPr id="0" name=""/>
        <dsp:cNvSpPr/>
      </dsp:nvSpPr>
      <dsp:spPr>
        <a:xfrm>
          <a:off x="209177" y="2645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294422" y="87890"/>
        <a:ext cx="1793797" cy="1575760"/>
      </dsp:txXfrm>
    </dsp:sp>
    <dsp:sp modelId="{673FD948-7AE8-4ECA-93A5-67BDE376E4AF}">
      <dsp:nvSpPr>
        <dsp:cNvPr id="0" name=""/>
        <dsp:cNvSpPr/>
      </dsp:nvSpPr>
      <dsp:spPr>
        <a:xfrm rot="5400000">
          <a:off x="5649107" y="-1464808"/>
          <a:ext cx="1397000" cy="8348283"/>
        </a:xfrm>
        <a:prstGeom prst="round2SameRect">
          <a:avLst/>
        </a:prstGeom>
        <a:solidFill>
          <a:srgbClr val="F2F2F2">
            <a:alpha val="90000"/>
          </a:srgbClr>
        </a:solid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Font typeface="Arial" panose="020B0604020202020204" pitchFamily="34" charset="0"/>
            <a:buChar char="•"/>
          </a:pPr>
          <a:r>
            <a:rPr lang="en-US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Managed, automated data refresh of all semantic models</a:t>
          </a:r>
          <a:endParaRPr lang="en-US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 rot="-5400000">
        <a:off x="2173466" y="2079029"/>
        <a:ext cx="8280087" cy="1260608"/>
      </dsp:txXfrm>
    </dsp:sp>
    <dsp:sp modelId="{5DF6AF1A-E7E0-4D7D-8BAD-0174B92A4FFE}">
      <dsp:nvSpPr>
        <dsp:cNvPr id="0" name=""/>
        <dsp:cNvSpPr/>
      </dsp:nvSpPr>
      <dsp:spPr>
        <a:xfrm>
          <a:off x="209177" y="1836208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294422" y="1921453"/>
        <a:ext cx="1793797" cy="1575760"/>
      </dsp:txXfrm>
    </dsp:sp>
    <dsp:sp modelId="{1AFB8485-32A4-4142-A149-DDEC3D432EDD}">
      <dsp:nvSpPr>
        <dsp:cNvPr id="0" name=""/>
        <dsp:cNvSpPr/>
      </dsp:nvSpPr>
      <dsp:spPr>
        <a:xfrm rot="5400000">
          <a:off x="5649107" y="368754"/>
          <a:ext cx="1397000" cy="8348283"/>
        </a:xfrm>
        <a:prstGeom prst="round2SameRect">
          <a:avLst/>
        </a:prstGeom>
        <a:solidFill>
          <a:srgbClr val="F2F2F2">
            <a:alpha val="90000"/>
          </a:srgbClr>
        </a:solidFill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90000"/>
            <a:buFont typeface="Arial" panose="020B0604020202020204" pitchFamily="34" charset="0"/>
            <a:buChar char="•"/>
          </a:pPr>
          <a:r>
            <a:rPr lang="en-US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Out of the box reporting and curated semantic models made readily available via the workspace</a:t>
          </a:r>
          <a:endParaRPr lang="en-US" sz="18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Segoe UI"/>
            <a:ea typeface="+mn-ea"/>
            <a:cs typeface="+mn-cs"/>
          </a:endParaRPr>
        </a:p>
      </dsp:txBody>
      <dsp:txXfrm rot="-5400000">
        <a:off x="2173466" y="3912591"/>
        <a:ext cx="8280087" cy="1260608"/>
      </dsp:txXfrm>
    </dsp:sp>
    <dsp:sp modelId="{D6C7C6F9-CAD7-4791-B175-F5D4B889675B}">
      <dsp:nvSpPr>
        <dsp:cNvPr id="0" name=""/>
        <dsp:cNvSpPr/>
      </dsp:nvSpPr>
      <dsp:spPr>
        <a:xfrm>
          <a:off x="209177" y="3669771"/>
          <a:ext cx="1964287" cy="1746250"/>
        </a:xfrm>
        <a:prstGeom prst="roundRect">
          <a:avLst/>
        </a:prstGeom>
        <a:noFill/>
        <a:ln w="1079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294422" y="3755016"/>
        <a:ext cx="1793797" cy="1575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B4C39-EB36-46E5-B219-7EE78D70BCF0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F44FC-9958-43A3-B306-2B082A0A3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9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0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14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91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05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8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44FC-9958-43A3-B306-2B082A0A3F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499B9C8-992B-3DA1-9046-03D7E6C97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0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3AC42-3BFD-9A48-8DDC-EA7942C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55C7B6-2D12-8F16-6EED-9FFC8CE9B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A90214-2C55-53AC-6BBE-03A469FE4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7973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734613-6ECD-90D1-DC59-E411E7E06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DCCA70-2A63-C7E8-5FDF-996FEB62D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79734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2E609B6-D04B-9CE0-D55E-81BFADCDFCA4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1AF43-3F3B-89A7-55CD-AFB903B03EE9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5CFD252-1A96-AB80-B6AD-1F7CE5C3A35E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27982A-3DED-AEAC-899A-80BB3655FE8E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597E914-76B6-5755-8E93-FC7C544FAC7F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C01C63-8452-F3CD-79D5-9628D0593A45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4776A3-FA4E-9305-4CF3-1FCCE29F6574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7ECC3FD-3754-C8DA-607E-710E135BE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24292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A5494-8524-2C93-48DA-E9BF05EC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493113-551F-B653-AE90-35F7B8E62753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9F71244-8382-E55A-25D5-DAE85A8F2AEB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F8C739-B777-5306-D065-60E0159B6D6F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0091DFB-DE96-4EE0-C678-6AF95280205F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6BFB85-B945-F7F7-B4A4-FD7F9EC52078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C401921-D1CB-AAA0-98A0-CC16DAB601B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DC2F9BB-941F-46DF-5042-4FBF120EAC52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E7E0BD7-0142-C8B6-4FD2-D07D40EE9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546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Hier kan je gewoon type</a:t>
            </a:r>
          </a:p>
        </p:txBody>
      </p:sp>
    </p:spTree>
    <p:extLst>
      <p:ext uri="{BB962C8B-B14F-4D97-AF65-F5344CB8AC3E}">
        <p14:creationId xmlns:p14="http://schemas.microsoft.com/office/powerpoint/2010/main" val="3629967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EEE2D3F9-27EE-E741-3335-9227E3A71BCB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286B344-CB4C-9AF5-8CA9-AD3DEDADDF5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281D39A-F34B-2ECA-EB25-C739A5B9A2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C345351-4A34-A924-82BB-D2E41E4F22EA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50A3AB1-2AF0-4403-B3D0-D010D30E71BD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4F78753-41F1-754F-7261-5111E9425CCF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F4E5FB-6B18-6208-BC4D-27EC01F5B2A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1492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5EE5FF1-D5D9-808C-5EFB-FA480108D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2" y="3162297"/>
            <a:ext cx="6858003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 userDrawn="1"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 userDrawn="1"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 userDrawn="1"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 userDrawn="1"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 userDrawn="1"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 userDrawn="1"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31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740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1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 userDrawn="1"/>
          </p:nvSpPr>
          <p:spPr>
            <a:xfrm>
              <a:off x="581161" y="1449420"/>
              <a:ext cx="174857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9413EF-74D5-BBC3-4D86-7B5DC8D5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 userDrawn="1"/>
          </p:nvSpPr>
          <p:spPr>
            <a:xfrm>
              <a:off x="2441844" y="1449420"/>
              <a:ext cx="174857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74FDEAAC-96AB-C3D9-7FA6-6E03D4C2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 userDrawn="1"/>
          </p:nvSpPr>
          <p:spPr>
            <a:xfrm>
              <a:off x="4302528" y="1449420"/>
              <a:ext cx="174857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AC5F106B-5546-410F-601C-41629EE5A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5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 userDrawn="1"/>
          </p:nvSpPr>
          <p:spPr>
            <a:xfrm>
              <a:off x="6163211" y="1449420"/>
              <a:ext cx="174857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97B9CD70-8D70-965C-2E0A-A17BFCF24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5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2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 userDrawn="1"/>
          </p:nvSpPr>
          <p:spPr>
            <a:xfrm>
              <a:off x="8023892" y="1449420"/>
              <a:ext cx="174857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E30786F-1532-6E1A-14C4-910E983A8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9982200" y="284967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12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CEEFF-40FE-8920-2ED5-6F0E5B50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878747" cy="122639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1E6352-5E2F-ABEB-F331-8C49249D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11" y="1709216"/>
            <a:ext cx="10515600" cy="462213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133F1FE-08DD-E2F9-85C7-51E69B42D7A7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118310-8FB2-D493-7922-DDB85CD0899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F7F0B93-98B8-F896-61D4-13681D3C1D53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00D68CD-FD30-7945-BCBA-A388734EE238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3C4999F-D885-A23E-CAF4-E5A098BC9C17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B4FA667-E9EE-0862-727B-65E7A7F98B6B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1157D7C-AECF-1FDD-E114-67C53DB6CB2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EEADEB-3665-1132-1063-ABC903DB3B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24292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7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10AC7-87C4-2061-E688-6A650D39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4E05D-E781-D1CC-7B0D-B16BD241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78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BC273-3286-8F11-A219-EBEC836B7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7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088AD72-DFF4-7296-6D06-91449521F0BE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9F53865-7BB2-2FD5-EB91-011F842A5B44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FBD7EA-9BBA-83AF-7535-F7CE213D89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E3C1094-85A5-98B1-DD56-B629D67CFA93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2C6A5D2-6A9F-7E19-0D2D-4A773D458221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90F2FD0-3DB7-E5B7-73F0-E7B9547FF5A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FF662A-9155-11EA-61C7-1341DB4BEFDC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97E5C004-AE0B-3EE3-9FB2-D187D13E8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24292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8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5EAE9A-804E-34D7-4C5B-C7A082CE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0B0F71-BC42-56D2-E4AA-F0A450A8C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4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2138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diagramData" Target="../diagrams/data4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1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power-bi/transform-model/desktop-composite-models#building-a-composite-model-on-a-semantic-model-or-model" TargetMode="External"/><Relationship Id="rId2" Type="http://schemas.openxmlformats.org/officeDocument/2006/relationships/hyperlink" Target="https://learn.microsoft.com/en-us/fabric/admin/monitoring-workspace#considerations-and-limitations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learn.microsoft.com/en-us/rest/api/power-bi/groups/delete-grou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fabric/admin/feature-usage-adoption" TargetMode="External"/><Relationship Id="rId2" Type="http://schemas.openxmlformats.org/officeDocument/2006/relationships/hyperlink" Target="https://learn.microsoft.com/en-us/fabric/admin/monitoring-workspace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Adminmonitoring@microsoft.com" TargetMode="External"/><Relationship Id="rId4" Type="http://schemas.openxmlformats.org/officeDocument/2006/relationships/hyperlink" Target="https://learn.microsoft.com/en-us/power-bi/guidance/powerbi-implementation-planning-adoption-track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E657B-4D32-2B3D-9FE5-B92724AEAF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Manage and monitor your Fabric tenant using the Admin monitoring workspace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2031285-D413-E145-6295-E8114A33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8429"/>
            <a:ext cx="9180000" cy="1565413"/>
          </a:xfrm>
        </p:spPr>
        <p:txBody>
          <a:bodyPr anchor="b">
            <a:normAutofit/>
          </a:bodyPr>
          <a:lstStyle/>
          <a:p>
            <a:r>
              <a:rPr lang="nl-NL" dirty="0"/>
              <a:t>Iqbal Khan</a:t>
            </a:r>
          </a:p>
          <a:p>
            <a:r>
              <a:rPr lang="nl-NL" dirty="0"/>
              <a:t>Senior Data </a:t>
            </a:r>
            <a:r>
              <a:rPr lang="nl-NL" dirty="0" err="1"/>
              <a:t>Analyst</a:t>
            </a:r>
            <a:r>
              <a:rPr lang="nl-NL" dirty="0"/>
              <a:t> @ Microsoft</a:t>
            </a:r>
          </a:p>
          <a:p>
            <a:r>
              <a:rPr lang="nl-NL" dirty="0"/>
              <a:t>iqbalkhan@microsoft.com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D570A9-A687-BB9F-3CCC-2ADD2297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9217" y="3081647"/>
            <a:ext cx="3420102" cy="34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CD0E-7D22-EDB3-6DD5-7EF3807E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D759E0-939B-FCB2-8891-06CE6750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Admin monitoring workspace? (public preview)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F4BD348-254A-8F76-439B-972D927E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649"/>
            <a:ext cx="4294387" cy="4210314"/>
          </a:xfrm>
        </p:spPr>
        <p:txBody>
          <a:bodyPr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One-stop shop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for enterprise reporting and analytics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Includes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out of the box reporting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 focused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Fabric tenant management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scenarios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Also includes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semantic models for customization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Available to all tenants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 panose="020F0502020204030204"/>
                <a:ea typeface="+mn-ea"/>
                <a:cs typeface="+mn-cs"/>
              </a:rPr>
              <a:t>regardless of licensing type or total # of users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B14E98-692C-C842-72EC-5891214C0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90"/>
          <a:stretch/>
        </p:blipFill>
        <p:spPr>
          <a:xfrm>
            <a:off x="5653825" y="2232746"/>
            <a:ext cx="6104586" cy="278042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10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07-AEA6-A6B5-2213-31383E4BB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BB449C-72B7-E70E-6D9E-7733F89B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the workspace intended for?</a:t>
            </a:r>
            <a:endParaRPr lang="nl-NL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6ABE88E-17F2-E77E-09C4-F07A3D776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664591"/>
              </p:ext>
            </p:extLst>
          </p:nvPr>
        </p:nvGraphicFramePr>
        <p:xfrm>
          <a:off x="664461" y="1457325"/>
          <a:ext cx="11011601" cy="394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602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3ACE5-3A3D-78A3-CA2D-0925CBA89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B17CBC3-9974-F678-6297-52F0F33F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 anchor="t">
            <a:normAutofit/>
          </a:bodyPr>
          <a:lstStyle/>
          <a:p>
            <a:r>
              <a:rPr lang="en-US" dirty="0"/>
              <a:t>How does it all work?</a:t>
            </a:r>
            <a:endParaRPr lang="nl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2E99E8-FE53-DDBA-22B3-49646568C730}"/>
              </a:ext>
            </a:extLst>
          </p:cNvPr>
          <p:cNvGrpSpPr/>
          <p:nvPr/>
        </p:nvGrpSpPr>
        <p:grpSpPr>
          <a:xfrm>
            <a:off x="737595" y="1198467"/>
            <a:ext cx="10773086" cy="5418667"/>
            <a:chOff x="737595" y="1198467"/>
            <a:chExt cx="10773086" cy="5418667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E55DBC23-43F8-5A88-F667-2BFE716DF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98751926"/>
                </p:ext>
              </p:extLst>
            </p:nvPr>
          </p:nvGraphicFramePr>
          <p:xfrm>
            <a:off x="779754" y="1198467"/>
            <a:ext cx="10730927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Rounded Rectangle 45">
              <a:extLst>
                <a:ext uri="{FF2B5EF4-FFF2-40B4-BE49-F238E27FC236}">
                  <a16:creationId xmlns:a16="http://schemas.microsoft.com/office/drawing/2014/main" id="{31459745-DEBE-FC92-6D76-14C3EF8DF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09474" y="1259973"/>
              <a:ext cx="1877929" cy="1584286"/>
            </a:xfrm>
            <a:prstGeom prst="roundRect">
              <a:avLst>
                <a:gd name="adj" fmla="val 5769"/>
              </a:avLst>
            </a:prstGeom>
            <a:gradFill flip="none" rotWithShape="1">
              <a:gsLst>
                <a:gs pos="66000">
                  <a:srgbClr val="5D8FE3"/>
                </a:gs>
                <a:gs pos="32000">
                  <a:srgbClr val="B952CC"/>
                </a:gs>
                <a:gs pos="93000">
                  <a:srgbClr val="00D2D3"/>
                </a:gs>
                <a:gs pos="0">
                  <a:srgbClr val="B764D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945188" algn="l"/>
                </a:tabLst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8" name="Graphic 7" descr="Internet Of Things with solid fill">
              <a:extLst>
                <a:ext uri="{FF2B5EF4-FFF2-40B4-BE49-F238E27FC236}">
                  <a16:creationId xmlns:a16="http://schemas.microsoft.com/office/drawing/2014/main" id="{78EA38DE-5355-E5C1-7B92-77721415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9866" y="199598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Table with solid fill">
              <a:extLst>
                <a:ext uri="{FF2B5EF4-FFF2-40B4-BE49-F238E27FC236}">
                  <a16:creationId xmlns:a16="http://schemas.microsoft.com/office/drawing/2014/main" id="{D83BA47F-BC72-6AB8-CFA5-7ED4B201B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45665" y="1255972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Database with solid fill">
              <a:extLst>
                <a:ext uri="{FF2B5EF4-FFF2-40B4-BE49-F238E27FC236}">
                  <a16:creationId xmlns:a16="http://schemas.microsoft.com/office/drawing/2014/main" id="{70EB0215-6DAC-4375-25D7-F6D6047E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24208" y="1365388"/>
              <a:ext cx="914400" cy="914400"/>
            </a:xfrm>
            <a:prstGeom prst="rect">
              <a:avLst/>
            </a:prstGeom>
          </p:spPr>
        </p:pic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6853EC1C-3E71-14BE-F586-3820550D3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21100" y="3115657"/>
              <a:ext cx="1877929" cy="1584286"/>
            </a:xfrm>
            <a:prstGeom prst="roundRect">
              <a:avLst>
                <a:gd name="adj" fmla="val 5769"/>
              </a:avLst>
            </a:prstGeom>
            <a:gradFill flip="none" rotWithShape="1">
              <a:gsLst>
                <a:gs pos="66000">
                  <a:srgbClr val="5D8FE3"/>
                </a:gs>
                <a:gs pos="32000">
                  <a:srgbClr val="B952CC"/>
                </a:gs>
                <a:gs pos="93000">
                  <a:srgbClr val="00D2D3"/>
                </a:gs>
                <a:gs pos="0">
                  <a:srgbClr val="B764D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945188" algn="l"/>
                </a:tabLst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2" name="Picture 2" descr="Microsoft Power Query">
              <a:extLst>
                <a:ext uri="{FF2B5EF4-FFF2-40B4-BE49-F238E27FC236}">
                  <a16:creationId xmlns:a16="http://schemas.microsoft.com/office/drawing/2014/main" id="{2E1951CC-0BF4-A1AA-249D-BCF5B0114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21" b="97460" l="10000" r="90000">
                          <a14:foregroundMark x1="36750" y1="4921" x2="36750" y2="4921"/>
                          <a14:foregroundMark x1="41500" y1="36032" x2="41500" y2="36032"/>
                          <a14:foregroundMark x1="50750" y1="52381" x2="50750" y2="52381"/>
                          <a14:foregroundMark x1="57333" y1="56349" x2="57333" y2="56349"/>
                          <a14:foregroundMark x1="64417" y1="70476" x2="64417" y2="70476"/>
                          <a14:foregroundMark x1="59417" y1="64603" x2="59417" y2="64603"/>
                          <a14:foregroundMark x1="42667" y1="97460" x2="42667" y2="97460"/>
                          <a14:foregroundMark x1="62833" y1="63333" x2="62833" y2="63333"/>
                          <a14:foregroundMark x1="63667" y1="68571" x2="63667" y2="68571"/>
                          <a14:foregroundMark x1="72917" y1="75079" x2="72917" y2="75079"/>
                          <a14:foregroundMark x1="69750" y1="90000" x2="69750" y2="90000"/>
                          <a14:backgroundMark x1="60250" y1="10000" x2="60250" y2="10000"/>
                          <a14:backgroundMark x1="49667" y1="6825" x2="49667" y2="68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95" y="3290853"/>
              <a:ext cx="2573225" cy="1350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45">
              <a:extLst>
                <a:ext uri="{FF2B5EF4-FFF2-40B4-BE49-F238E27FC236}">
                  <a16:creationId xmlns:a16="http://schemas.microsoft.com/office/drawing/2014/main" id="{EBC4614A-2DB9-822C-5B44-7CFC438F4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09473" y="4966803"/>
              <a:ext cx="1877929" cy="1584286"/>
            </a:xfrm>
            <a:prstGeom prst="roundRect">
              <a:avLst>
                <a:gd name="adj" fmla="val 5769"/>
              </a:avLst>
            </a:prstGeom>
            <a:gradFill flip="none" rotWithShape="1">
              <a:gsLst>
                <a:gs pos="66000">
                  <a:srgbClr val="5D8FE3"/>
                </a:gs>
                <a:gs pos="32000">
                  <a:srgbClr val="B952CC"/>
                </a:gs>
                <a:gs pos="93000">
                  <a:srgbClr val="00D2D3"/>
                </a:gs>
                <a:gs pos="0">
                  <a:srgbClr val="B764D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945188" algn="l"/>
                </a:tabLst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4" name="Graphic 13" descr="Bar chart with solid fill">
              <a:extLst>
                <a:ext uri="{FF2B5EF4-FFF2-40B4-BE49-F238E27FC236}">
                  <a16:creationId xmlns:a16="http://schemas.microsoft.com/office/drawing/2014/main" id="{16D3CA93-5734-63B1-6EFE-8B1E7A63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23470" y="5100284"/>
              <a:ext cx="1305858" cy="1305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1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8844D-FE12-555A-2D19-B4AA443D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6A90BE-30CD-74BF-B681-49A02413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en-US" dirty="0"/>
              <a:t>Admin monitoring FAQ’s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573B77B-F5DC-5B96-A95E-BECD083D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754"/>
            <a:ext cx="10842812" cy="4510209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91F2C"/>
                </a:solidFill>
              </a:rPr>
              <a:t>FAQs: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Hosted on Pro but can be moved to capacity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30 days of “fact” AKA transactional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Metadata reflects from previous day’s snapshot, retained for 30 days post deletion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Reports take ~5 min to refresh with data upon initial install, will appear blank at first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  <a:hlinkClick r:id="rId2"/>
              </a:rPr>
              <a:t>Limitations/Considerations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Models can be further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customized via composite model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, but not edited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init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 required via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Delete API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ea typeface="+mn-ea"/>
                <a:cs typeface="+mn-cs"/>
              </a:rPr>
              <a:t> to remove workspace, report, or model shares (but not links)</a:t>
            </a:r>
          </a:p>
        </p:txBody>
      </p:sp>
    </p:spTree>
    <p:extLst>
      <p:ext uri="{BB962C8B-B14F-4D97-AF65-F5344CB8AC3E}">
        <p14:creationId xmlns:p14="http://schemas.microsoft.com/office/powerpoint/2010/main" val="321671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86A24-FDE7-118F-997E-E72E97D2F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init and Create AM">
            <a:hlinkClick r:id="" action="ppaction://media"/>
            <a:extLst>
              <a:ext uri="{FF2B5EF4-FFF2-40B4-BE49-F238E27FC236}">
                <a16:creationId xmlns:a16="http://schemas.microsoft.com/office/drawing/2014/main" id="{BCBC2289-20E8-FE17-01F9-15EE9BB6A3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480" y="74879"/>
            <a:ext cx="11057041" cy="6219719"/>
          </a:xfrm>
        </p:spPr>
      </p:pic>
    </p:spTree>
    <p:extLst>
      <p:ext uri="{BB962C8B-B14F-4D97-AF65-F5344CB8AC3E}">
        <p14:creationId xmlns:p14="http://schemas.microsoft.com/office/powerpoint/2010/main" val="14970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F4CD1-1100-6F39-9239-2F8B30EC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DAB586-97CD-737E-1797-3A711515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803"/>
            <a:ext cx="5257800" cy="122639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* Workspace overview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* Highlight different sharing options, workspace caveats</a:t>
            </a:r>
          </a:p>
        </p:txBody>
      </p:sp>
      <p:pic>
        <p:nvPicPr>
          <p:cNvPr id="1028" name="Picture 4" descr="Demo - Free computer icons">
            <a:extLst>
              <a:ext uri="{FF2B5EF4-FFF2-40B4-BE49-F238E27FC236}">
                <a16:creationId xmlns:a16="http://schemas.microsoft.com/office/drawing/2014/main" id="{323A0F02-CC24-6DE1-D3D1-051A27ED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7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78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1A208-CD87-6EDA-A60F-87F89BE0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291F356-BE80-1086-618D-0023FF12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 fontScale="90000"/>
          </a:bodyPr>
          <a:lstStyle/>
          <a:p>
            <a:r>
              <a:rPr lang="en-US" dirty="0"/>
              <a:t>Feature usage and adoption report (public preview)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750CC4A-22B4-BCB8-C5EF-F85411B95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754"/>
            <a:ext cx="5257800" cy="4510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Audit-focused</a:t>
            </a:r>
          </a:p>
          <a:p>
            <a:r>
              <a:rPr lang="en-US" sz="2400" b="1" dirty="0"/>
              <a:t>What activities are occurring in your tenant</a:t>
            </a:r>
            <a:r>
              <a:rPr lang="en-US" sz="2400" dirty="0"/>
              <a:t>, by whom, on which item, and where?</a:t>
            </a:r>
          </a:p>
          <a:p>
            <a:r>
              <a:rPr lang="en-US" sz="2400" dirty="0"/>
              <a:t>Identify your most ‘</a:t>
            </a:r>
            <a:r>
              <a:rPr lang="en-US" sz="2400" b="1" dirty="0"/>
              <a:t>active</a:t>
            </a:r>
            <a:r>
              <a:rPr lang="en-US" sz="2400" dirty="0"/>
              <a:t>’ or </a:t>
            </a:r>
            <a:r>
              <a:rPr lang="en-US" sz="2400" b="1" dirty="0"/>
              <a:t>‘dormant’ items</a:t>
            </a:r>
          </a:p>
          <a:p>
            <a:r>
              <a:rPr lang="en-US" sz="2400" dirty="0"/>
              <a:t>Investigate </a:t>
            </a:r>
            <a:r>
              <a:rPr lang="en-US" sz="2400" b="1" dirty="0"/>
              <a:t>activities by home</a:t>
            </a:r>
            <a:r>
              <a:rPr lang="en-US" sz="2400" dirty="0"/>
              <a:t> tenant </a:t>
            </a:r>
            <a:r>
              <a:rPr lang="en-US" sz="2400" b="1" dirty="0"/>
              <a:t>and guest users</a:t>
            </a:r>
          </a:p>
          <a:p>
            <a:r>
              <a:rPr lang="en-US" sz="2400" b="1" dirty="0"/>
              <a:t>Analyze custom scenarios</a:t>
            </a:r>
            <a:r>
              <a:rPr lang="en-US" sz="2400" dirty="0"/>
              <a:t> via drill through and flexible visuals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C229A-A218-6482-253D-AC2A978A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33716"/>
            <a:ext cx="5660828" cy="3176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45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407D-9D4D-985D-9553-2131FFD7B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03FF88-5AFC-0A46-6B89-5BDC39D2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803"/>
            <a:ext cx="5257800" cy="122639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* Report deep-dive: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Feature Usage and Adoption report</a:t>
            </a:r>
          </a:p>
        </p:txBody>
      </p:sp>
      <p:pic>
        <p:nvPicPr>
          <p:cNvPr id="1028" name="Picture 4" descr="Demo - Free computer icons">
            <a:extLst>
              <a:ext uri="{FF2B5EF4-FFF2-40B4-BE49-F238E27FC236}">
                <a16:creationId xmlns:a16="http://schemas.microsoft.com/office/drawing/2014/main" id="{E44A06C0-9DAB-08AF-613C-FEB28DBF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7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194510E5-F48E-E15F-C35D-8445BC7E796B}"/>
              </a:ext>
            </a:extLst>
          </p:cNvPr>
          <p:cNvSpPr txBox="1">
            <a:spLocks/>
          </p:cNvSpPr>
          <p:nvPr/>
        </p:nvSpPr>
        <p:spPr>
          <a:xfrm>
            <a:off x="838201" y="382487"/>
            <a:ext cx="8488679" cy="128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As a Fabric </a:t>
            </a:r>
            <a:r>
              <a:rPr lang="nl-NL" sz="2800" dirty="0" err="1"/>
              <a:t>admin</a:t>
            </a:r>
            <a:r>
              <a:rPr lang="nl-NL" sz="2800" dirty="0"/>
              <a:t> USING ADMIN MONITORING, I want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know</a:t>
            </a:r>
            <a:r>
              <a:rPr lang="nl-NL" sz="2800" dirty="0"/>
              <a:t> </a:t>
            </a:r>
            <a:r>
              <a:rPr lang="nl-NL" sz="2800" dirty="0" err="1"/>
              <a:t>who</a:t>
            </a:r>
            <a:r>
              <a:rPr lang="nl-NL" sz="2800" dirty="0"/>
              <a:t> is </a:t>
            </a:r>
            <a:r>
              <a:rPr lang="nl-NL" sz="2800" dirty="0" err="1"/>
              <a:t>using</a:t>
            </a:r>
            <a:r>
              <a:rPr lang="nl-NL" sz="2800" dirty="0"/>
              <a:t> </a:t>
            </a:r>
            <a:r>
              <a:rPr lang="nl-NL" sz="2800" dirty="0" err="1"/>
              <a:t>Analyze</a:t>
            </a:r>
            <a:r>
              <a:rPr lang="nl-NL" sz="2800" dirty="0"/>
              <a:t> in Excel:</a:t>
            </a:r>
          </a:p>
        </p:txBody>
      </p:sp>
    </p:spTree>
    <p:extLst>
      <p:ext uri="{BB962C8B-B14F-4D97-AF65-F5344CB8AC3E}">
        <p14:creationId xmlns:p14="http://schemas.microsoft.com/office/powerpoint/2010/main" val="330760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D1DFC-16F8-CE69-1C8F-0A681810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ABCAB0-4B4F-56ED-83D2-93F77A066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803"/>
            <a:ext cx="5257800" cy="122639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* Connect to AM models in the Service to build custom reports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* Use “Explore” feature to create quick analyses</a:t>
            </a:r>
          </a:p>
        </p:txBody>
      </p:sp>
      <p:pic>
        <p:nvPicPr>
          <p:cNvPr id="1028" name="Picture 4" descr="Demo - Free computer icons">
            <a:extLst>
              <a:ext uri="{FF2B5EF4-FFF2-40B4-BE49-F238E27FC236}">
                <a16:creationId xmlns:a16="http://schemas.microsoft.com/office/drawing/2014/main" id="{94458AF4-6CCD-6532-F899-BCE60049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7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0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3C908-C949-CDDD-5A4C-909A49934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E9C8CD-162C-CA61-C866-C8CD8B75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803"/>
            <a:ext cx="5257800" cy="122639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* Connect to models via Desktop / creating a composite model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* Adding additional dimensions for custom reporting</a:t>
            </a:r>
          </a:p>
        </p:txBody>
      </p:sp>
      <p:pic>
        <p:nvPicPr>
          <p:cNvPr id="1028" name="Picture 4" descr="Demo - Free computer icons">
            <a:extLst>
              <a:ext uri="{FF2B5EF4-FFF2-40B4-BE49-F238E27FC236}">
                <a16:creationId xmlns:a16="http://schemas.microsoft.com/office/drawing/2014/main" id="{3EC70AD7-2F5D-3A8D-6C5E-8561B1A8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7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9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91851-D514-5F78-1A2E-DB9695D295EF}"/>
              </a:ext>
            </a:extLst>
          </p:cNvPr>
          <p:cNvSpPr txBox="1">
            <a:spLocks/>
          </p:cNvSpPr>
          <p:nvPr/>
        </p:nvSpPr>
        <p:spPr>
          <a:xfrm>
            <a:off x="1506000" y="1947863"/>
            <a:ext cx="9180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593518-A357-B94D-7C3B-578CB4585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2" y="223935"/>
            <a:ext cx="9197727" cy="59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CD04E-BE07-1199-1A89-D500A9D9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4AC6AE-E3F4-6F82-F65C-A8D75B2B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en-US" dirty="0"/>
              <a:t>Additional links and resources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F5F1E88-9D13-397C-FB5F-C98353273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6754"/>
            <a:ext cx="10093245" cy="4510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Public docs:</a:t>
            </a:r>
          </a:p>
          <a:p>
            <a:r>
              <a:rPr lang="en-US" sz="2400" dirty="0">
                <a:hlinkClick r:id="rId2"/>
              </a:rPr>
              <a:t>Admin monitoring workspace</a:t>
            </a:r>
            <a:endParaRPr lang="en-US" sz="2400" dirty="0"/>
          </a:p>
          <a:p>
            <a:r>
              <a:rPr lang="en-US" sz="2400" dirty="0">
                <a:hlinkClick r:id="rId3"/>
              </a:rPr>
              <a:t>Feature usage and adoption report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Other helpful resources:</a:t>
            </a:r>
          </a:p>
          <a:p>
            <a:pPr algn="just"/>
            <a:r>
              <a:rPr lang="en-US" sz="2400" dirty="0">
                <a:hlinkClick r:id="rId4"/>
              </a:rPr>
              <a:t>Power BI implementation planning</a:t>
            </a: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r>
              <a:rPr lang="en-US" sz="2400" dirty="0"/>
              <a:t>Reach us at: </a:t>
            </a:r>
            <a:r>
              <a:rPr lang="en-US" sz="2400" dirty="0">
                <a:hlinkClick r:id="rId5"/>
              </a:rPr>
              <a:t>Adminmonitoring@microsoft.com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886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E0FE1-CC63-1488-93D2-F0FE8D061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C7CD71-DB1F-B4AD-195B-B2747B61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730"/>
            <a:ext cx="5257800" cy="4509135"/>
          </a:xfrm>
        </p:spPr>
        <p:txBody>
          <a:bodyPr>
            <a:normAutofit/>
          </a:bodyPr>
          <a:lstStyle/>
          <a:p>
            <a:r>
              <a:rPr lang="en-US" b="0" dirty="0"/>
              <a:t>Questions?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And thank you!</a:t>
            </a:r>
          </a:p>
        </p:txBody>
      </p:sp>
      <p:pic>
        <p:nvPicPr>
          <p:cNvPr id="2050" name="Picture 2" descr="Page 2 | Question Mark Svg Images - Free Download on Freepik">
            <a:extLst>
              <a:ext uri="{FF2B5EF4-FFF2-40B4-BE49-F238E27FC236}">
                <a16:creationId xmlns:a16="http://schemas.microsoft.com/office/drawing/2014/main" id="{C2E341B2-21A5-2FC4-8926-80636B353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13" y="1708785"/>
            <a:ext cx="3973634" cy="344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4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E5AFB379-06F0-AFE0-9463-6D069A44D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61" y="1263906"/>
            <a:ext cx="8954278" cy="43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C2884-DC54-10D1-0968-72849556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CCF163-8A60-57F4-8797-D1362266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en-US" dirty="0"/>
              <a:t>Presenter Intro</a:t>
            </a:r>
            <a:endParaRPr lang="nl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A01135-3764-4718-019C-E62017E4A2D0}"/>
              </a:ext>
            </a:extLst>
          </p:cNvPr>
          <p:cNvGrpSpPr/>
          <p:nvPr/>
        </p:nvGrpSpPr>
        <p:grpSpPr>
          <a:xfrm>
            <a:off x="3518453" y="1488771"/>
            <a:ext cx="8212518" cy="4544431"/>
            <a:chOff x="4469613" y="1282956"/>
            <a:chExt cx="6887183" cy="22159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42888-317D-AF21-4D97-0FB89BE5D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469613" y="1282956"/>
              <a:ext cx="6887183" cy="2215967"/>
            </a:xfrm>
            <a:prstGeom prst="roundRect">
              <a:avLst/>
            </a:prstGeom>
            <a:solidFill>
              <a:srgbClr val="E4E4E4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Text Placeholder 11">
              <a:extLst>
                <a:ext uri="{FF2B5EF4-FFF2-40B4-BE49-F238E27FC236}">
                  <a16:creationId xmlns:a16="http://schemas.microsoft.com/office/drawing/2014/main" id="{0D3597A3-1E88-9A69-8016-691BBE66AE72}"/>
                </a:ext>
              </a:extLst>
            </p:cNvPr>
            <p:cNvSpPr txBox="1">
              <a:spLocks/>
            </p:cNvSpPr>
            <p:nvPr/>
          </p:nvSpPr>
          <p:spPr>
            <a:xfrm>
              <a:off x="4797326" y="1447832"/>
              <a:ext cx="6226438" cy="188348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800" kern="1200" spc="0" baseline="0">
                  <a:solidFill>
                    <a:schemeClr val="tx1"/>
                  </a:solidFill>
                  <a:latin typeface="+mj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Iqbal Khan</a:t>
              </a:r>
            </a:p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Admin Monitoring – Reporting Lead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342900" marR="0" lvl="0" indent="-34290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Joined Microsoft in 2021 as a Power BI architect</a:t>
              </a:r>
            </a:p>
            <a:p>
              <a:pPr marL="342900" marR="0" lvl="0" indent="-34290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Moved to Fabric engineering in 2023</a:t>
              </a:r>
            </a:p>
            <a:p>
              <a:pPr marL="342900" marR="0" lvl="0" indent="-34290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Previously spent time at Deloitte, EY, and Calendly in various engineering roles</a:t>
              </a:r>
            </a:p>
            <a:p>
              <a:pPr marL="342900" marR="0" lvl="0" indent="-34290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Based in NYC with my wife Kellie and cat Jax</a:t>
              </a:r>
            </a:p>
            <a:p>
              <a:pPr marL="342900" marR="0" lvl="0" indent="-342900" algn="l" defTabSz="93274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dirty="0">
                  <a:solidFill>
                    <a:srgbClr val="000000"/>
                  </a:solidFill>
                  <a:latin typeface="Segoe UI" panose="020B0502040204020203" pitchFamily="34" charset="0"/>
                </a:rPr>
                <a:t>Fun fact: Had 5+ </a:t>
              </a:r>
              <a:r>
                <a:rPr lang="en-US" sz="2400" dirty="0" err="1">
                  <a:solidFill>
                    <a:srgbClr val="000000"/>
                  </a:solidFill>
                  <a:latin typeface="Segoe UI" panose="020B0502040204020203" pitchFamily="34" charset="0"/>
                </a:rPr>
                <a:t>stroopwafels</a:t>
              </a:r>
              <a:r>
                <a:rPr lang="en-US" sz="2400" dirty="0">
                  <a:solidFill>
                    <a:srgbClr val="000000"/>
                  </a:solidFill>
                  <a:latin typeface="Segoe UI" panose="020B0502040204020203" pitchFamily="34" charset="0"/>
                </a:rPr>
                <a:t> this week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7A91334F-A06F-8355-5D2B-C56D4A03B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" y="2590144"/>
            <a:ext cx="2289781" cy="2289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50716-356E-F635-011B-BF355C1A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19" y="104361"/>
            <a:ext cx="2175479" cy="222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3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06EA-A082-9A34-6886-74A6FEACB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661B942-316E-37D8-7D65-91B45CC9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nl-N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F2D92F-A94C-D934-7FCD-9436DB652FBE}"/>
              </a:ext>
            </a:extLst>
          </p:cNvPr>
          <p:cNvGrpSpPr/>
          <p:nvPr/>
        </p:nvGrpSpPr>
        <p:grpSpPr>
          <a:xfrm>
            <a:off x="838200" y="2122872"/>
            <a:ext cx="10749813" cy="2612256"/>
            <a:chOff x="838200" y="2589705"/>
            <a:chExt cx="10749813" cy="26122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90E340A-A9E2-E167-EA3C-1C5A3218DF72}"/>
                </a:ext>
              </a:extLst>
            </p:cNvPr>
            <p:cNvGrpSpPr/>
            <p:nvPr/>
          </p:nvGrpSpPr>
          <p:grpSpPr>
            <a:xfrm>
              <a:off x="838200" y="3308057"/>
              <a:ext cx="10749813" cy="457200"/>
              <a:chOff x="604387" y="2663080"/>
              <a:chExt cx="10749813" cy="4572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B946AC7-E545-CB76-F0B0-E217A976B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87" y="2663080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rgbClr val="FB5A43"/>
                  </a:gs>
                  <a:gs pos="46000">
                    <a:srgbClr val="B764D4"/>
                  </a:gs>
                  <a:gs pos="16000">
                    <a:srgbClr val="E04B8B"/>
                  </a:gs>
                  <a:gs pos="76000">
                    <a:srgbClr val="9CA4E1"/>
                  </a:gs>
                </a:gsLst>
                <a:lin ang="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7F3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BF2C2F-51A0-BD7F-2DB7-CE3B90D8E3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00" y="2711358"/>
                <a:ext cx="100838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Admin monitoring deep-dive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13EB1D-088D-D00D-858F-B1618228F619}"/>
                </a:ext>
              </a:extLst>
            </p:cNvPr>
            <p:cNvGrpSpPr/>
            <p:nvPr/>
          </p:nvGrpSpPr>
          <p:grpSpPr>
            <a:xfrm>
              <a:off x="838200" y="4026409"/>
              <a:ext cx="10749813" cy="457200"/>
              <a:chOff x="604387" y="3509120"/>
              <a:chExt cx="10749813" cy="4572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542E9CB-52AC-BCDA-A87A-6B05B3E92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87" y="3509120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rgbClr val="FB5A43"/>
                  </a:gs>
                  <a:gs pos="46000">
                    <a:srgbClr val="B764D4"/>
                  </a:gs>
                  <a:gs pos="16000">
                    <a:srgbClr val="E04B8B"/>
                  </a:gs>
                  <a:gs pos="76000">
                    <a:srgbClr val="9CA4E1"/>
                  </a:gs>
                </a:gsLst>
                <a:lin ang="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7F3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3CF9B-1992-6EBD-4C7D-FA3A0CB30E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00" y="3580070"/>
                <a:ext cx="100838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Live demos, upcoming content, and overall roadmap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583C24D-6542-8BAA-5027-D59C3E569F27}"/>
                </a:ext>
              </a:extLst>
            </p:cNvPr>
            <p:cNvGrpSpPr/>
            <p:nvPr/>
          </p:nvGrpSpPr>
          <p:grpSpPr>
            <a:xfrm>
              <a:off x="838200" y="4744761"/>
              <a:ext cx="10749813" cy="457200"/>
              <a:chOff x="604387" y="4355160"/>
              <a:chExt cx="10749813" cy="4572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E1A448B-503A-3417-FA88-1F1F548CF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87" y="4355160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rgbClr val="FB5A43"/>
                  </a:gs>
                  <a:gs pos="46000">
                    <a:srgbClr val="B764D4"/>
                  </a:gs>
                  <a:gs pos="16000">
                    <a:srgbClr val="E04B8B"/>
                  </a:gs>
                  <a:gs pos="76000">
                    <a:srgbClr val="9CA4E1"/>
                  </a:gs>
                </a:gsLst>
                <a:lin ang="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7F3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330CF5-A045-63E0-3112-7239E1EC44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00" y="4426110"/>
                <a:ext cx="100838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Q/A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EAE3F4-B6B5-D99C-4B95-2D41A36A5710}"/>
                </a:ext>
              </a:extLst>
            </p:cNvPr>
            <p:cNvGrpSpPr/>
            <p:nvPr/>
          </p:nvGrpSpPr>
          <p:grpSpPr>
            <a:xfrm>
              <a:off x="838200" y="2589705"/>
              <a:ext cx="10749813" cy="457200"/>
              <a:chOff x="604387" y="1817745"/>
              <a:chExt cx="10749813" cy="4572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04BAA22-A8B4-E839-CC7A-0D1951CFC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87" y="1817745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rgbClr val="FB5A43"/>
                  </a:gs>
                  <a:gs pos="46000">
                    <a:srgbClr val="B764D4"/>
                  </a:gs>
                  <a:gs pos="16000">
                    <a:srgbClr val="E04B8B"/>
                  </a:gs>
                  <a:gs pos="76000">
                    <a:srgbClr val="9CA4E1"/>
                  </a:gs>
                </a:gsLst>
                <a:lin ang="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7F3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85A463-EB7B-B0C7-1331-EE51B5AB2F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400" y="1865318"/>
                <a:ext cx="100838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Intro / Why monitoring?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69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8D46-6ABA-B7C2-A9B1-99FBD8D2E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D582FA-A3AC-CB79-8A19-B9A2F6DB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nl-NL" dirty="0" err="1"/>
              <a:t>Why</a:t>
            </a:r>
            <a:r>
              <a:rPr lang="nl-NL" dirty="0"/>
              <a:t> monitoring?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B90D12E6-A158-3DEC-016D-82EE81FB8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776785"/>
              </p:ext>
            </p:extLst>
          </p:nvPr>
        </p:nvGraphicFramePr>
        <p:xfrm>
          <a:off x="685800" y="1725445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310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0121CE1-AE8A-C285-EB49-0DF4545A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en-US" dirty="0"/>
              <a:t>Why monitoring?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6F62582-09FB-82DE-EE84-0E928DE92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6754"/>
            <a:ext cx="6219825" cy="4510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More specifically, Fabric monitoring can answer questions like:</a:t>
            </a:r>
          </a:p>
          <a:p>
            <a:r>
              <a:rPr lang="en-US" sz="2000" dirty="0"/>
              <a:t>Which workspaces have the highest number of artifacts?</a:t>
            </a:r>
          </a:p>
          <a:p>
            <a:r>
              <a:rPr lang="en-US" sz="2000" dirty="0"/>
              <a:t>What activities are guest/external users conducting in my tenant?</a:t>
            </a:r>
          </a:p>
          <a:p>
            <a:r>
              <a:rPr lang="en-US" sz="2000" dirty="0"/>
              <a:t>Do I have items shared with the entire organization through links?</a:t>
            </a:r>
          </a:p>
          <a:p>
            <a:r>
              <a:rPr lang="en-US" sz="2000" dirty="0"/>
              <a:t>An item I frequently use is missing, was it deleted? Who was it deleted by?</a:t>
            </a:r>
          </a:p>
          <a:p>
            <a:r>
              <a:rPr lang="en-US" sz="2000" dirty="0"/>
              <a:t>Which are my most widely shared items through individual users or security groups?</a:t>
            </a:r>
          </a:p>
        </p:txBody>
      </p:sp>
      <p:pic>
        <p:nvPicPr>
          <p:cNvPr id="2" name="Picture 2" descr="1,000+ Free Confused &amp; Confusion Images - Pixabay">
            <a:extLst>
              <a:ext uri="{FF2B5EF4-FFF2-40B4-BE49-F238E27FC236}">
                <a16:creationId xmlns:a16="http://schemas.microsoft.com/office/drawing/2014/main" id="{D0B39447-51EF-780E-8734-1B82F4E3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48" y="2129741"/>
            <a:ext cx="3546330" cy="39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16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1345E-78E9-30EF-C495-2808E2CE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1469C62-77E9-C1CC-45F2-D17CDF00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nl-NL" dirty="0" err="1"/>
              <a:t>What</a:t>
            </a:r>
            <a:r>
              <a:rPr lang="nl-NL" dirty="0"/>
              <a:t> solution is right for me?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BE7A2B-08DB-FF3A-E12A-AB0CC8EF055D}"/>
              </a:ext>
            </a:extLst>
          </p:cNvPr>
          <p:cNvGrpSpPr/>
          <p:nvPr/>
        </p:nvGrpSpPr>
        <p:grpSpPr>
          <a:xfrm>
            <a:off x="386753" y="3872173"/>
            <a:ext cx="11372682" cy="2332647"/>
            <a:chOff x="386753" y="3996219"/>
            <a:chExt cx="11372682" cy="23326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09DE49-62FF-4066-9B1F-1EA27C1CC8E8}"/>
                </a:ext>
              </a:extLst>
            </p:cNvPr>
            <p:cNvGrpSpPr/>
            <p:nvPr/>
          </p:nvGrpSpPr>
          <p:grpSpPr>
            <a:xfrm>
              <a:off x="4371870" y="3996219"/>
              <a:ext cx="3402448" cy="2303140"/>
              <a:chOff x="426966" y="1215821"/>
              <a:chExt cx="3402448" cy="230314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A9286CD-7595-3C7D-8C73-131D32178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6966" y="1215821"/>
                <a:ext cx="3402448" cy="17179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7C6B9C-1777-5149-8D06-B9651C5F0AA9}"/>
                  </a:ext>
                </a:extLst>
              </p:cNvPr>
              <p:cNvSpPr txBox="1"/>
              <p:nvPr/>
            </p:nvSpPr>
            <p:spPr>
              <a:xfrm>
                <a:off x="426966" y="3057296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Real Time Hub 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– Event streaming for Fabric workloads for responsive actions | 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Developer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A43FBA-7F78-D2F6-F230-35D6937E7576}"/>
                </a:ext>
              </a:extLst>
            </p:cNvPr>
            <p:cNvGrpSpPr/>
            <p:nvPr/>
          </p:nvGrpSpPr>
          <p:grpSpPr>
            <a:xfrm>
              <a:off x="386753" y="3996219"/>
              <a:ext cx="3402448" cy="2324548"/>
              <a:chOff x="426967" y="4007703"/>
              <a:chExt cx="3402448" cy="232454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3481393-5F3D-7686-ACF5-424E2614D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11451"/>
              <a:stretch/>
            </p:blipFill>
            <p:spPr>
              <a:xfrm>
                <a:off x="426967" y="4007703"/>
                <a:ext cx="3402448" cy="17179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EE5245-E9E9-FC57-EB19-9737689F8722}"/>
                  </a:ext>
                </a:extLst>
              </p:cNvPr>
              <p:cNvSpPr txBox="1"/>
              <p:nvPr/>
            </p:nvSpPr>
            <p:spPr>
              <a:xfrm>
                <a:off x="426967" y="5870586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Workspace Monitoring 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– Diagnostic logging for Fabric items | 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Developer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BC60F9-4CF2-1DFE-271F-D0208F542542}"/>
                </a:ext>
              </a:extLst>
            </p:cNvPr>
            <p:cNvGrpSpPr/>
            <p:nvPr/>
          </p:nvGrpSpPr>
          <p:grpSpPr>
            <a:xfrm>
              <a:off x="8356987" y="3996219"/>
              <a:ext cx="3402448" cy="2332647"/>
              <a:chOff x="8356987" y="4007703"/>
              <a:chExt cx="3402448" cy="233264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2F2DE11-E367-759A-41A6-E88BE5235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565"/>
              <a:stretch/>
            </p:blipFill>
            <p:spPr>
              <a:xfrm>
                <a:off x="8356987" y="4007703"/>
                <a:ext cx="3402448" cy="171568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1F2498-086F-5F45-0C9E-71641BE005EB}"/>
                  </a:ext>
                </a:extLst>
              </p:cNvPr>
              <p:cNvSpPr txBox="1"/>
              <p:nvPr/>
            </p:nvSpPr>
            <p:spPr>
              <a:xfrm>
                <a:off x="8356987" y="5878685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OneLake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 catalog 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– Actionable lens into your data estate | 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Developer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A68D12-EF7E-FCC9-D36B-96C906FD2C8D}"/>
              </a:ext>
            </a:extLst>
          </p:cNvPr>
          <p:cNvGrpSpPr/>
          <p:nvPr/>
        </p:nvGrpSpPr>
        <p:grpSpPr>
          <a:xfrm>
            <a:off x="432223" y="1436946"/>
            <a:ext cx="11327211" cy="2324548"/>
            <a:chOff x="432223" y="875261"/>
            <a:chExt cx="11327211" cy="23245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515EA16-2E40-B83E-726D-316AD3B907CC}"/>
                </a:ext>
              </a:extLst>
            </p:cNvPr>
            <p:cNvGrpSpPr/>
            <p:nvPr/>
          </p:nvGrpSpPr>
          <p:grpSpPr>
            <a:xfrm>
              <a:off x="4397405" y="875261"/>
              <a:ext cx="3402447" cy="2311239"/>
              <a:chOff x="4391978" y="1215821"/>
              <a:chExt cx="3402447" cy="231123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B89F18B-687A-1409-056C-29A7DE1A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30033"/>
              <a:stretch/>
            </p:blipFill>
            <p:spPr>
              <a:xfrm>
                <a:off x="4391978" y="1215821"/>
                <a:ext cx="3402447" cy="17179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4B111F-2CE8-122D-0DBB-AE3DAB07F90F}"/>
                  </a:ext>
                </a:extLst>
              </p:cNvPr>
              <p:cNvSpPr txBox="1"/>
              <p:nvPr/>
            </p:nvSpPr>
            <p:spPr>
              <a:xfrm>
                <a:off x="4391978" y="3065395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APIs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 – Flexible, programmatic data extraction &amp; automation | 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Admin\Developer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A6B16B-FCE8-67D1-1CB6-9E7753643F00}"/>
                </a:ext>
              </a:extLst>
            </p:cNvPr>
            <p:cNvGrpSpPr/>
            <p:nvPr/>
          </p:nvGrpSpPr>
          <p:grpSpPr>
            <a:xfrm>
              <a:off x="8356987" y="875261"/>
              <a:ext cx="3402447" cy="2324548"/>
              <a:chOff x="4391978" y="4007703"/>
              <a:chExt cx="3402447" cy="232454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59E1230-21E4-F73F-19B7-5A2C15919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3191"/>
              <a:stretch/>
            </p:blipFill>
            <p:spPr>
              <a:xfrm>
                <a:off x="4391978" y="4007703"/>
                <a:ext cx="3402447" cy="17179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EBF11C-BF43-64A0-DD64-DDE943FE4995}"/>
                  </a:ext>
                </a:extLst>
              </p:cNvPr>
              <p:cNvSpPr txBox="1"/>
              <p:nvPr/>
            </p:nvSpPr>
            <p:spPr>
              <a:xfrm>
                <a:off x="4391978" y="5870586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Capacity Metrics App </a:t>
                </a: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– Capacity management and resource planning | </a:t>
                </a: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Tenant\Capacity Admin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79F4B6-B024-708D-63F0-E96F4C0783A3}"/>
                </a:ext>
              </a:extLst>
            </p:cNvPr>
            <p:cNvGrpSpPr/>
            <p:nvPr/>
          </p:nvGrpSpPr>
          <p:grpSpPr>
            <a:xfrm>
              <a:off x="432223" y="875261"/>
              <a:ext cx="3408046" cy="2311239"/>
              <a:chOff x="432223" y="1312242"/>
              <a:chExt cx="3408046" cy="231123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1AAA6EA-D84C-9888-9354-9D584523C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b="10696"/>
              <a:stretch/>
            </p:blipFill>
            <p:spPr>
              <a:xfrm>
                <a:off x="432223" y="1312242"/>
                <a:ext cx="3408046" cy="17179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FB251-407F-E8E0-E469-BB74213F858A}"/>
                  </a:ext>
                </a:extLst>
              </p:cNvPr>
              <p:cNvSpPr txBox="1"/>
              <p:nvPr/>
            </p:nvSpPr>
            <p:spPr>
              <a:xfrm>
                <a:off x="432223" y="3161816"/>
                <a:ext cx="34024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Admin monitoring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– Out of the box reports on key governance scenarios |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</a:rPr>
                  <a:t>Admin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51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E0CC-1EE1-7CF6-687E-EEAFF099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94E9E8-B8B3-75F5-3527-3FA8DDC7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2487"/>
            <a:ext cx="8936620" cy="1284267"/>
          </a:xfrm>
        </p:spPr>
        <p:txBody>
          <a:bodyPr>
            <a:normAutofit/>
          </a:bodyPr>
          <a:lstStyle/>
          <a:p>
            <a:r>
              <a:rPr lang="nl-NL" sz="2800" dirty="0" err="1"/>
              <a:t>What</a:t>
            </a:r>
            <a:r>
              <a:rPr lang="nl-NL" sz="2800" dirty="0"/>
              <a:t> </a:t>
            </a:r>
            <a:r>
              <a:rPr lang="nl-NL" sz="2800" dirty="0" err="1"/>
              <a:t>preceded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Admin</a:t>
            </a:r>
            <a:r>
              <a:rPr lang="nl-NL" sz="2800" dirty="0"/>
              <a:t> monitoring </a:t>
            </a:r>
            <a:r>
              <a:rPr lang="nl-NL" sz="2800" dirty="0" err="1"/>
              <a:t>workspace</a:t>
            </a:r>
            <a:r>
              <a:rPr lang="nl-NL" sz="2800" dirty="0"/>
              <a:t>?</a:t>
            </a:r>
          </a:p>
        </p:txBody>
      </p:sp>
      <p:graphicFrame>
        <p:nvGraphicFramePr>
          <p:cNvPr id="3" name="Content Placeholder 2" descr="List of four architectural layers where you can optimize Power BI solution. Data sources, data model, visualizations, and environment.">
            <a:extLst>
              <a:ext uri="{FF2B5EF4-FFF2-40B4-BE49-F238E27FC236}">
                <a16:creationId xmlns:a16="http://schemas.microsoft.com/office/drawing/2014/main" id="{75D4B580-AE86-837F-FF2A-868BA50BC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139347"/>
              </p:ext>
            </p:extLst>
          </p:nvPr>
        </p:nvGraphicFramePr>
        <p:xfrm>
          <a:off x="588261" y="1457325"/>
          <a:ext cx="11011602" cy="394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761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9BFA-1BEA-74E3-DA0C-C19A5811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26000A-51D4-3119-22F4-9C56ECA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6205"/>
            <a:ext cx="5257800" cy="11599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* Execute Activity Events API &amp; Scanner API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* Ingest data into report to build monitoring solution</a:t>
            </a:r>
          </a:p>
        </p:txBody>
      </p:sp>
      <p:pic>
        <p:nvPicPr>
          <p:cNvPr id="1028" name="Picture 4" descr="Demo - Free computer icons">
            <a:extLst>
              <a:ext uri="{FF2B5EF4-FFF2-40B4-BE49-F238E27FC236}">
                <a16:creationId xmlns:a16="http://schemas.microsoft.com/office/drawing/2014/main" id="{55EAA05B-047D-B6F3-3809-17E01831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87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FDFAA36A-91CD-E61E-DCB5-DB1877BF2DB5}"/>
              </a:ext>
            </a:extLst>
          </p:cNvPr>
          <p:cNvSpPr txBox="1">
            <a:spLocks/>
          </p:cNvSpPr>
          <p:nvPr/>
        </p:nvSpPr>
        <p:spPr>
          <a:xfrm>
            <a:off x="838201" y="382487"/>
            <a:ext cx="8488679" cy="128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As a Fabric </a:t>
            </a:r>
            <a:r>
              <a:rPr lang="nl-NL" sz="2800" dirty="0" err="1"/>
              <a:t>admin</a:t>
            </a:r>
            <a:r>
              <a:rPr lang="nl-NL" sz="2800" dirty="0"/>
              <a:t>, I want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know</a:t>
            </a:r>
            <a:r>
              <a:rPr lang="nl-NL" sz="2800" dirty="0"/>
              <a:t> </a:t>
            </a:r>
            <a:r>
              <a:rPr lang="nl-NL" sz="2800" dirty="0" err="1"/>
              <a:t>who</a:t>
            </a:r>
            <a:r>
              <a:rPr lang="nl-NL" sz="2800" dirty="0"/>
              <a:t> is </a:t>
            </a:r>
            <a:r>
              <a:rPr lang="nl-NL" sz="2800" dirty="0" err="1"/>
              <a:t>using</a:t>
            </a:r>
            <a:r>
              <a:rPr lang="nl-NL" sz="2800" dirty="0"/>
              <a:t> </a:t>
            </a:r>
            <a:r>
              <a:rPr lang="nl-NL" sz="2800" dirty="0" err="1"/>
              <a:t>Analyze</a:t>
            </a:r>
            <a:r>
              <a:rPr lang="nl-NL" sz="2800" dirty="0"/>
              <a:t> in Excel:</a:t>
            </a:r>
          </a:p>
        </p:txBody>
      </p:sp>
    </p:spTree>
    <p:extLst>
      <p:ext uri="{BB962C8B-B14F-4D97-AF65-F5344CB8AC3E}">
        <p14:creationId xmlns:p14="http://schemas.microsoft.com/office/powerpoint/2010/main" val="20287976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PBIG">
      <a:dk1>
        <a:sysClr val="windowText" lastClr="000000"/>
      </a:dk1>
      <a:lt1>
        <a:sysClr val="window" lastClr="FFFFFF"/>
      </a:lt1>
      <a:dk2>
        <a:srgbClr val="44546A"/>
      </a:dk2>
      <a:lt2>
        <a:srgbClr val="F3F2F1"/>
      </a:lt2>
      <a:accent1>
        <a:srgbClr val="12239E"/>
      </a:accent1>
      <a:accent2>
        <a:srgbClr val="B60064"/>
      </a:accent2>
      <a:accent3>
        <a:srgbClr val="C94F0F"/>
      </a:accent3>
      <a:accent4>
        <a:srgbClr val="F2C811"/>
      </a:accent4>
      <a:accent5>
        <a:srgbClr val="4668C5"/>
      </a:accent5>
      <a:accent6>
        <a:srgbClr val="197278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758</Words>
  <Application>Microsoft Office PowerPoint</Application>
  <PresentationFormat>Widescreen</PresentationFormat>
  <Paragraphs>100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Segoe Sans Text</vt:lpstr>
      <vt:lpstr>Segoe UI</vt:lpstr>
      <vt:lpstr>Segoe UI Semibold</vt:lpstr>
      <vt:lpstr>Wingdings</vt:lpstr>
      <vt:lpstr>Kantoorthema</vt:lpstr>
      <vt:lpstr>Manage and monitor your Fabric tenant using the Admin monitoring workspace</vt:lpstr>
      <vt:lpstr>PowerPoint Presentation</vt:lpstr>
      <vt:lpstr>Presenter Intro</vt:lpstr>
      <vt:lpstr>Agenda</vt:lpstr>
      <vt:lpstr>Why monitoring?</vt:lpstr>
      <vt:lpstr>Why monitoring?</vt:lpstr>
      <vt:lpstr>What solution is right for me?</vt:lpstr>
      <vt:lpstr>What preceded the Admin monitoring workspace?</vt:lpstr>
      <vt:lpstr>* Execute Activity Events API &amp; Scanner API  * Ingest data into report to build monitoring solution</vt:lpstr>
      <vt:lpstr>What is the Admin monitoring workspace? (public preview)</vt:lpstr>
      <vt:lpstr>Who is the workspace intended for?</vt:lpstr>
      <vt:lpstr>How does it all work?</vt:lpstr>
      <vt:lpstr>Admin monitoring FAQ’s</vt:lpstr>
      <vt:lpstr>PowerPoint Presentation</vt:lpstr>
      <vt:lpstr>* Workspace overview  * Highlight different sharing options, workspace caveats</vt:lpstr>
      <vt:lpstr>Feature usage and adoption report (public preview)</vt:lpstr>
      <vt:lpstr>* Report deep-dive:  Feature Usage and Adoption report</vt:lpstr>
      <vt:lpstr>* Connect to AM models in the Service to build custom reports  * Use “Explore” feature to create quick analyses</vt:lpstr>
      <vt:lpstr>* Connect to models via Desktop / creating a composite model  * Adding additional dimensions for custom reporting</vt:lpstr>
      <vt:lpstr>Additional links and resources</vt:lpstr>
      <vt:lpstr>Questions?  And 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Iqbal Khan (FABRIC)</dc:creator>
  <cp:lastModifiedBy>Iqbal Khan (FABRIC)</cp:lastModifiedBy>
  <cp:revision>1</cp:revision>
  <dcterms:created xsi:type="dcterms:W3CDTF">2025-02-28T21:35:40Z</dcterms:created>
  <dcterms:modified xsi:type="dcterms:W3CDTF">2025-03-10T12:26:14Z</dcterms:modified>
</cp:coreProperties>
</file>